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8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4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9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0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8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1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8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14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8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7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0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6B31-D618-413A-8FDD-EC614B047965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ADE2-2025-4ABF-B663-9C5F8D54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5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3" y="984738"/>
            <a:ext cx="2634762" cy="1976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92" y="879231"/>
            <a:ext cx="2634762" cy="1976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8" y="3675185"/>
            <a:ext cx="2669931" cy="2002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19" y="3613636"/>
            <a:ext cx="3250223" cy="2437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23" y="984738"/>
            <a:ext cx="2933700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08" y="3593854"/>
            <a:ext cx="3302977" cy="24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6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</cp:lastModifiedBy>
  <cp:revision>1</cp:revision>
  <dcterms:created xsi:type="dcterms:W3CDTF">2020-03-11T17:02:00Z</dcterms:created>
  <dcterms:modified xsi:type="dcterms:W3CDTF">2020-03-11T17:02:13Z</dcterms:modified>
</cp:coreProperties>
</file>