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D77FA7-B63E-411A-B4E3-58CD180ECE69}" v="12" dt="2020-03-30T13:49:47.9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sannah Arje" userId="a1e913d30e407a92" providerId="LiveId" clId="{C0D77FA7-B63E-411A-B4E3-58CD180ECE69}"/>
    <pc:docChg chg="undo custSel mod addSld delSld modSld">
      <pc:chgData name="Susannah Arje" userId="a1e913d30e407a92" providerId="LiveId" clId="{C0D77FA7-B63E-411A-B4E3-58CD180ECE69}" dt="2020-03-30T13:50:21.678" v="357" actId="404"/>
      <pc:docMkLst>
        <pc:docMk/>
      </pc:docMkLst>
      <pc:sldChg chg="modSp mod">
        <pc:chgData name="Susannah Arje" userId="a1e913d30e407a92" providerId="LiveId" clId="{C0D77FA7-B63E-411A-B4E3-58CD180ECE69}" dt="2020-03-30T13:44:13.570" v="289" actId="5793"/>
        <pc:sldMkLst>
          <pc:docMk/>
          <pc:sldMk cId="3723604751" sldId="258"/>
        </pc:sldMkLst>
        <pc:spChg chg="mod">
          <ac:chgData name="Susannah Arje" userId="a1e913d30e407a92" providerId="LiveId" clId="{C0D77FA7-B63E-411A-B4E3-58CD180ECE69}" dt="2020-03-30T13:44:13.570" v="289" actId="5793"/>
          <ac:spMkLst>
            <pc:docMk/>
            <pc:sldMk cId="3723604751" sldId="258"/>
            <ac:spMk id="39" creationId="{3A6C6218-7B7D-4DF5-8018-9FE590E6F2CF}"/>
          </ac:spMkLst>
        </pc:spChg>
      </pc:sldChg>
      <pc:sldChg chg="addSp modSp add mod setBg setClrOvrMap">
        <pc:chgData name="Susannah Arje" userId="a1e913d30e407a92" providerId="LiveId" clId="{C0D77FA7-B63E-411A-B4E3-58CD180ECE69}" dt="2020-03-30T13:42:20.639" v="278" actId="1076"/>
        <pc:sldMkLst>
          <pc:docMk/>
          <pc:sldMk cId="1386752268" sldId="259"/>
        </pc:sldMkLst>
        <pc:spChg chg="mod">
          <ac:chgData name="Susannah Arje" userId="a1e913d30e407a92" providerId="LiveId" clId="{C0D77FA7-B63E-411A-B4E3-58CD180ECE69}" dt="2020-03-30T13:42:09.503" v="277" actId="26606"/>
          <ac:spMkLst>
            <pc:docMk/>
            <pc:sldMk cId="1386752268" sldId="259"/>
            <ac:spMk id="2" creationId="{A6B607E7-F165-48BA-909F-35FFF0990E39}"/>
          </ac:spMkLst>
        </pc:spChg>
        <pc:spChg chg="mod">
          <ac:chgData name="Susannah Arje" userId="a1e913d30e407a92" providerId="LiveId" clId="{C0D77FA7-B63E-411A-B4E3-58CD180ECE69}" dt="2020-03-30T13:42:09.503" v="277" actId="26606"/>
          <ac:spMkLst>
            <pc:docMk/>
            <pc:sldMk cId="1386752268" sldId="259"/>
            <ac:spMk id="3" creationId="{38078528-EAED-4E61-B416-75F001605228}"/>
          </ac:spMkLst>
        </pc:spChg>
        <pc:spChg chg="add mod ord">
          <ac:chgData name="Susannah Arje" userId="a1e913d30e407a92" providerId="LiveId" clId="{C0D77FA7-B63E-411A-B4E3-58CD180ECE69}" dt="2020-03-30T13:42:20.639" v="278" actId="1076"/>
          <ac:spMkLst>
            <pc:docMk/>
            <pc:sldMk cId="1386752268" sldId="259"/>
            <ac:spMk id="6" creationId="{D56E45AF-DC86-41CC-8AEF-ADB1FD3B05F4}"/>
          </ac:spMkLst>
        </pc:spChg>
        <pc:spChg chg="add">
          <ac:chgData name="Susannah Arje" userId="a1e913d30e407a92" providerId="LiveId" clId="{C0D77FA7-B63E-411A-B4E3-58CD180ECE69}" dt="2020-03-30T13:42:09.503" v="277" actId="26606"/>
          <ac:spMkLst>
            <pc:docMk/>
            <pc:sldMk cId="1386752268" sldId="259"/>
            <ac:spMk id="13" creationId="{E844E128-FF69-4E9F-8327-6B504B3C5AE1}"/>
          </ac:spMkLst>
        </pc:spChg>
        <pc:picChg chg="add mod">
          <ac:chgData name="Susannah Arje" userId="a1e913d30e407a92" providerId="LiveId" clId="{C0D77FA7-B63E-411A-B4E3-58CD180ECE69}" dt="2020-03-30T13:42:20.639" v="278" actId="1076"/>
          <ac:picMkLst>
            <pc:docMk/>
            <pc:sldMk cId="1386752268" sldId="259"/>
            <ac:picMk id="5" creationId="{34397CFC-AE09-4BC8-965A-EE5164A23E15}"/>
          </ac:picMkLst>
        </pc:picChg>
        <pc:picChg chg="add mod">
          <ac:chgData name="Susannah Arje" userId="a1e913d30e407a92" providerId="LiveId" clId="{C0D77FA7-B63E-411A-B4E3-58CD180ECE69}" dt="2020-03-30T13:42:20.639" v="278" actId="1076"/>
          <ac:picMkLst>
            <pc:docMk/>
            <pc:sldMk cId="1386752268" sldId="259"/>
            <ac:picMk id="8" creationId="{59ACD06A-37B2-40BA-9537-14B3BBD89D30}"/>
          </ac:picMkLst>
        </pc:picChg>
        <pc:cxnChg chg="add">
          <ac:chgData name="Susannah Arje" userId="a1e913d30e407a92" providerId="LiveId" clId="{C0D77FA7-B63E-411A-B4E3-58CD180ECE69}" dt="2020-03-30T13:42:09.503" v="277" actId="26606"/>
          <ac:cxnSpMkLst>
            <pc:docMk/>
            <pc:sldMk cId="1386752268" sldId="259"/>
            <ac:cxnSpMk id="15" creationId="{055CEADF-09EA-423C-8C45-F94AF44D5AF0}"/>
          </ac:cxnSpMkLst>
        </pc:cxnChg>
      </pc:sldChg>
      <pc:sldChg chg="addSp delSp modSp add mod">
        <pc:chgData name="Susannah Arje" userId="a1e913d30e407a92" providerId="LiveId" clId="{C0D77FA7-B63E-411A-B4E3-58CD180ECE69}" dt="2020-03-30T13:50:21.678" v="357" actId="404"/>
        <pc:sldMkLst>
          <pc:docMk/>
          <pc:sldMk cId="1423653389" sldId="260"/>
        </pc:sldMkLst>
        <pc:spChg chg="del">
          <ac:chgData name="Susannah Arje" userId="a1e913d30e407a92" providerId="LiveId" clId="{C0D77FA7-B63E-411A-B4E3-58CD180ECE69}" dt="2020-03-30T13:46:37.897" v="304" actId="478"/>
          <ac:spMkLst>
            <pc:docMk/>
            <pc:sldMk cId="1423653389" sldId="260"/>
            <ac:spMk id="2" creationId="{50B5921D-61C7-4B17-B73A-9ACC46CB356F}"/>
          </ac:spMkLst>
        </pc:spChg>
        <pc:spChg chg="del">
          <ac:chgData name="Susannah Arje" userId="a1e913d30e407a92" providerId="LiveId" clId="{C0D77FA7-B63E-411A-B4E3-58CD180ECE69}" dt="2020-03-30T13:45:48.742" v="291" actId="931"/>
          <ac:spMkLst>
            <pc:docMk/>
            <pc:sldMk cId="1423653389" sldId="260"/>
            <ac:spMk id="3" creationId="{07BE7F8C-E724-48EE-BD46-B6526B467393}"/>
          </ac:spMkLst>
        </pc:spChg>
        <pc:spChg chg="add del mod">
          <ac:chgData name="Susannah Arje" userId="a1e913d30e407a92" providerId="LiveId" clId="{C0D77FA7-B63E-411A-B4E3-58CD180ECE69}" dt="2020-03-30T13:48:51.690" v="315" actId="478"/>
          <ac:spMkLst>
            <pc:docMk/>
            <pc:sldMk cId="1423653389" sldId="260"/>
            <ac:spMk id="6" creationId="{933B32F3-BBD3-48F5-86BC-F2E01A9F6B51}"/>
          </ac:spMkLst>
        </pc:spChg>
        <pc:spChg chg="add mod">
          <ac:chgData name="Susannah Arje" userId="a1e913d30e407a92" providerId="LiveId" clId="{C0D77FA7-B63E-411A-B4E3-58CD180ECE69}" dt="2020-03-30T13:50:21.678" v="357" actId="404"/>
          <ac:spMkLst>
            <pc:docMk/>
            <pc:sldMk cId="1423653389" sldId="260"/>
            <ac:spMk id="8" creationId="{744F0F4D-EA88-4678-90E9-A13A2BFF4ADD}"/>
          </ac:spMkLst>
        </pc:spChg>
        <pc:picChg chg="add del mod ord">
          <ac:chgData name="Susannah Arje" userId="a1e913d30e407a92" providerId="LiveId" clId="{C0D77FA7-B63E-411A-B4E3-58CD180ECE69}" dt="2020-03-30T13:48:51.690" v="315" actId="478"/>
          <ac:picMkLst>
            <pc:docMk/>
            <pc:sldMk cId="1423653389" sldId="260"/>
            <ac:picMk id="5" creationId="{E2DBA64E-2C82-412E-8B1F-0D6C318F8A2E}"/>
          </ac:picMkLst>
        </pc:picChg>
      </pc:sldChg>
      <pc:sldChg chg="addSp delSp modSp add del mod setBg">
        <pc:chgData name="Susannah Arje" userId="a1e913d30e407a92" providerId="LiveId" clId="{C0D77FA7-B63E-411A-B4E3-58CD180ECE69}" dt="2020-03-30T13:48:49.182" v="314" actId="47"/>
        <pc:sldMkLst>
          <pc:docMk/>
          <pc:sldMk cId="571878046" sldId="261"/>
        </pc:sldMkLst>
        <pc:spChg chg="del mod">
          <ac:chgData name="Susannah Arje" userId="a1e913d30e407a92" providerId="LiveId" clId="{C0D77FA7-B63E-411A-B4E3-58CD180ECE69}" dt="2020-03-30T13:48:45.533" v="313" actId="478"/>
          <ac:spMkLst>
            <pc:docMk/>
            <pc:sldMk cId="571878046" sldId="261"/>
            <ac:spMk id="2" creationId="{FD518A22-E7A4-41B9-B2B6-C33033746046}"/>
          </ac:spMkLst>
        </pc:spChg>
        <pc:spChg chg="add mod">
          <ac:chgData name="Susannah Arje" userId="a1e913d30e407a92" providerId="LiveId" clId="{C0D77FA7-B63E-411A-B4E3-58CD180ECE69}" dt="2020-03-30T13:48:45.533" v="313" actId="478"/>
          <ac:spMkLst>
            <pc:docMk/>
            <pc:sldMk cId="571878046" sldId="261"/>
            <ac:spMk id="5" creationId="{4E232803-1139-4170-A0D1-03CF1B4DAF1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6462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342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7654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526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813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284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629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929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500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781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490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1106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1" r:id="rId6"/>
    <p:sldLayoutId id="2147483817" r:id="rId7"/>
    <p:sldLayoutId id="2147483818" r:id="rId8"/>
    <p:sldLayoutId id="2147483819" r:id="rId9"/>
    <p:sldLayoutId id="2147483820" r:id="rId10"/>
    <p:sldLayoutId id="214748382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2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exfordy/123347917/" TargetMode="External"/><Relationship Id="rId7" Type="http://schemas.openxmlformats.org/officeDocument/2006/relationships/hyperlink" Target="https://creativecommons.org/licenses/by/3.0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://commons.wikimedia.org/wiki/File:NZ_police_dog.jpg" TargetMode="Externa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cteezy.com/war-military/41075-gear-vector-police-duty-gear-pack-1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mumbletoes.blogspot.com/2014/03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nc-nd/3.0/" TargetMode="External"/><Relationship Id="rId5" Type="http://schemas.openxmlformats.org/officeDocument/2006/relationships/hyperlink" Target="https://pixabay.com/en/detective-investigation-man-police-311684/" TargetMode="Externa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Police_car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69A97480-EC28-4A59-8000-299795F0DB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689" b="2042"/>
          <a:stretch/>
        </p:blipFill>
        <p:spPr>
          <a:xfrm>
            <a:off x="1" y="26589"/>
            <a:ext cx="12191999" cy="6857990"/>
          </a:xfrm>
          <a:prstGeom prst="rect">
            <a:avLst/>
          </a:prstGeom>
        </p:spPr>
      </p:pic>
      <p:sp>
        <p:nvSpPr>
          <p:cNvPr id="35" name="Rectangle 3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0"/>
                </a:scheme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chemeClr val="tx1">
                  <a:alpha val="30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19A00F-5CED-4FF1-9AF5-500C2B9E32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85106" y="3167656"/>
            <a:ext cx="10058400" cy="366375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n-GB" sz="19900" dirty="0">
                <a:solidFill>
                  <a:schemeClr val="tx1">
                    <a:lumMod val="95000"/>
                    <a:lumOff val="5000"/>
                  </a:schemeClr>
                </a:solidFill>
                <a:latin typeface="Chiller" panose="020B0604020202020204" pitchFamily="82" charset="0"/>
              </a:rPr>
              <a:t>POLICE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17A2DA-C0A7-47AF-9490-E0BF8B8CF6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260282" y="6329802"/>
            <a:ext cx="10058400" cy="119583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BY Imogen </a:t>
            </a:r>
            <a:r>
              <a:rPr lang="en-GB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aRJE</a:t>
            </a:r>
            <a:endParaRPr lang="en-GB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36" name="Straight Connector 32">
            <a:extLst>
              <a:ext uri="{FF2B5EF4-FFF2-40B4-BE49-F238E27FC236}">
                <a16:creationId xmlns:a16="http://schemas.microsoft.com/office/drawing/2014/main" id="{34E5597F-CE67-4085-9548-E6A8036DA3B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393881" y="4035362"/>
            <a:ext cx="5404237" cy="0"/>
          </a:xfrm>
          <a:prstGeom prst="line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6295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E844E128-FF69-4E9F-8327-6B504B3C5AE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" y="0"/>
            <a:ext cx="12191985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6403E6-F9D1-437B-925E-0B0607309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516835"/>
            <a:ext cx="2994815" cy="1666501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chemeClr val="tx1"/>
                </a:solidFill>
              </a:rPr>
              <a:t>A  K-9</a:t>
            </a:r>
            <a:br>
              <a:rPr lang="en-GB" sz="4000">
                <a:solidFill>
                  <a:schemeClr val="tx1"/>
                </a:solidFill>
              </a:rPr>
            </a:br>
            <a:endParaRPr lang="en-GB" sz="4000">
              <a:solidFill>
                <a:schemeClr val="tx1"/>
              </a:solidFill>
            </a:endParaRP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055CEADF-09EA-423C-8C45-F94AF44D5A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3686" y="2353592"/>
            <a:ext cx="283464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A1274-20C1-4FEA-8901-E6637362A7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2546224"/>
            <a:ext cx="2994815" cy="3342747"/>
          </a:xfrm>
        </p:spPr>
        <p:txBody>
          <a:bodyPr>
            <a:normAutofit/>
          </a:bodyPr>
          <a:lstStyle/>
          <a:p>
            <a:r>
              <a:rPr lang="en-GB" sz="1800">
                <a:solidFill>
                  <a:schemeClr val="tx1"/>
                </a:solidFill>
              </a:rPr>
              <a:t>A police dog is also known as a k-9,who helps  police officer to solve crimes a bit more quickly, because they can sniff for the criminals.</a:t>
            </a:r>
          </a:p>
        </p:txBody>
      </p:sp>
      <p:pic>
        <p:nvPicPr>
          <p:cNvPr id="8" name="Picture 7" descr="A small brown and white dog on a leash&#10;&#10;Description automatically generated">
            <a:extLst>
              <a:ext uri="{FF2B5EF4-FFF2-40B4-BE49-F238E27FC236}">
                <a16:creationId xmlns:a16="http://schemas.microsoft.com/office/drawing/2014/main" id="{4C68C039-D128-48BE-9C7F-E4FA1DCF27A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18307" r="26131"/>
          <a:stretch/>
        </p:blipFill>
        <p:spPr>
          <a:xfrm>
            <a:off x="4059922" y="10"/>
            <a:ext cx="4115669" cy="6857990"/>
          </a:xfrm>
          <a:prstGeom prst="rect">
            <a:avLst/>
          </a:prstGeom>
        </p:spPr>
      </p:pic>
      <p:pic>
        <p:nvPicPr>
          <p:cNvPr id="5" name="Picture 4" descr="A dog jumping to catch a frisbee&#10;&#10;Description automatically generated">
            <a:extLst>
              <a:ext uri="{FF2B5EF4-FFF2-40B4-BE49-F238E27FC236}">
                <a16:creationId xmlns:a16="http://schemas.microsoft.com/office/drawing/2014/main" id="{975B4D30-0BCE-4105-B632-30342D82AD2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l="22398" r="19865" b="2"/>
          <a:stretch/>
        </p:blipFill>
        <p:spPr>
          <a:xfrm>
            <a:off x="8175592" y="6086"/>
            <a:ext cx="4016407" cy="68519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281D8B2-522A-4DAB-AE01-4DE1D5B13DB2}"/>
              </a:ext>
            </a:extLst>
          </p:cNvPr>
          <p:cNvSpPr txBox="1"/>
          <p:nvPr/>
        </p:nvSpPr>
        <p:spPr>
          <a:xfrm>
            <a:off x="9477796" y="6657943"/>
            <a:ext cx="271420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://commons.wikimedia.org/wiki/File:NZ_police_dog.jpg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-sa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DAFFB6-D604-44B4-866D-1E312691C5F0}"/>
              </a:ext>
            </a:extLst>
          </p:cNvPr>
          <p:cNvSpPr txBox="1"/>
          <p:nvPr/>
        </p:nvSpPr>
        <p:spPr>
          <a:xfrm>
            <a:off x="5519574" y="6657945"/>
            <a:ext cx="2561919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www.flickr.com/photos/exfordy/123347917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7" tooltip="https://creativecommons.org/licenses/by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8061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80861964-D86C-4A50-8F6D-B466384A61B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close up of a logo&#10;&#10;Description automatically generated">
            <a:extLst>
              <a:ext uri="{FF2B5EF4-FFF2-40B4-BE49-F238E27FC236}">
                <a16:creationId xmlns:a16="http://schemas.microsoft.com/office/drawing/2014/main" id="{36661A82-5C0A-48F0-B04F-B129880095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3202" r="5784"/>
          <a:stretch/>
        </p:blipFill>
        <p:spPr>
          <a:xfrm>
            <a:off x="633999" y="765663"/>
            <a:ext cx="6583227" cy="5063242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754A678E-8F30-4E92-A5BF-F5D03D01139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98967" y="2246569"/>
            <a:ext cx="34747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Content Placeholder 38">
            <a:extLst>
              <a:ext uri="{FF2B5EF4-FFF2-40B4-BE49-F238E27FC236}">
                <a16:creationId xmlns:a16="http://schemas.microsoft.com/office/drawing/2014/main" id="{3A6C6218-7B7D-4DF5-8018-9FE590E6F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51225" y="2387777"/>
            <a:ext cx="3690257" cy="3461658"/>
          </a:xfrm>
        </p:spPr>
        <p:txBody>
          <a:bodyPr>
            <a:normAutofit/>
          </a:bodyPr>
          <a:lstStyle/>
          <a:p>
            <a:pPr marL="320040" indent="-457200">
              <a:buFont typeface="Arial" panose="020B0604020202020204" pitchFamily="34" charset="0"/>
              <a:buChar char="•"/>
            </a:pPr>
            <a:r>
              <a:rPr lang="en-US" dirty="0"/>
              <a:t>A WALKIE TALKIE /TWO WAY RADIO</a:t>
            </a:r>
          </a:p>
          <a:p>
            <a:pPr marL="320040" indent="-457200">
              <a:buFont typeface="Arial" panose="020B0604020202020204" pitchFamily="34" charset="0"/>
              <a:buChar char="•"/>
            </a:pPr>
            <a:r>
              <a:rPr lang="en-US" dirty="0"/>
              <a:t>HAND CUFFS</a:t>
            </a:r>
          </a:p>
          <a:p>
            <a:pPr marL="320040" indent="-457200">
              <a:buFont typeface="Arial" panose="020B0604020202020204" pitchFamily="34" charset="0"/>
              <a:buChar char="•"/>
            </a:pPr>
            <a:r>
              <a:rPr lang="en-US" dirty="0"/>
              <a:t>A FLASH LIGHT</a:t>
            </a:r>
          </a:p>
          <a:p>
            <a:pPr marL="320040" indent="-457200">
              <a:buFont typeface="Arial" panose="020B0604020202020204" pitchFamily="34" charset="0"/>
              <a:buChar char="•"/>
            </a:pPr>
            <a:r>
              <a:rPr lang="en-US" dirty="0"/>
              <a:t>A protective vest to make sure that the don’t die by the guns  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F2BDE551-930A-4FE1-8434-09824E3247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C8EC3A-AA82-41DF-B8E0-2FBEF3FC16F6}"/>
              </a:ext>
            </a:extLst>
          </p:cNvPr>
          <p:cNvSpPr txBox="1"/>
          <p:nvPr/>
        </p:nvSpPr>
        <p:spPr>
          <a:xfrm>
            <a:off x="4503021" y="5628850"/>
            <a:ext cx="271420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vecteezy.com/war-military/41075-gear-vector-police-duty-gear-pack-1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B9B6D5-8E47-4810-BFEF-478CA6553239}"/>
              </a:ext>
            </a:extLst>
          </p:cNvPr>
          <p:cNvSpPr txBox="1"/>
          <p:nvPr/>
        </p:nvSpPr>
        <p:spPr>
          <a:xfrm>
            <a:off x="8039643" y="0"/>
            <a:ext cx="319336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THINGS POLICE CARRY AROUND WITH THEM</a:t>
            </a:r>
          </a:p>
        </p:txBody>
      </p:sp>
    </p:spTree>
    <p:extLst>
      <p:ext uri="{BB962C8B-B14F-4D97-AF65-F5344CB8AC3E}">
        <p14:creationId xmlns:p14="http://schemas.microsoft.com/office/powerpoint/2010/main" val="3723604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844E128-FF69-4E9F-8327-6B504B3C5AE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" y="0"/>
            <a:ext cx="12191985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B607E7-F165-48BA-909F-35FFF0990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516835"/>
            <a:ext cx="2994815" cy="1666501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chemeClr val="tx1"/>
                </a:solidFill>
              </a:rPr>
              <a:t>Ranks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55CEADF-09EA-423C-8C45-F94AF44D5A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3686" y="2353592"/>
            <a:ext cx="283464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078528-EAED-4E61-B416-75F0016052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2546224"/>
            <a:ext cx="2994815" cy="3342747"/>
          </a:xfrm>
        </p:spPr>
        <p:txBody>
          <a:bodyPr>
            <a:normAutofit/>
          </a:bodyPr>
          <a:lstStyle/>
          <a:p>
            <a:r>
              <a:rPr lang="en-GB" sz="1700">
                <a:solidFill>
                  <a:schemeClr val="tx1"/>
                </a:solidFill>
                <a:ea typeface="Arial"/>
                <a:cs typeface="Arial"/>
                <a:sym typeface="Arial"/>
              </a:rPr>
              <a:t>Police have ranks. This means different titles and levels of responsibilities. An officer joins as a Police Constable (PC). Other ranks include Sergeant, Inspector and Chief Inspector. The highest ranking police officer is known as a Chief Constable or Commissioner</a:t>
            </a:r>
            <a:endParaRPr lang="en-GB" sz="1700">
              <a:solidFill>
                <a:schemeClr val="tx1"/>
              </a:solidFill>
            </a:endParaRPr>
          </a:p>
        </p:txBody>
      </p:sp>
      <p:pic>
        <p:nvPicPr>
          <p:cNvPr id="5" name="Picture 4" descr="A person wearing a hat and glasses&#10;&#10;Description automatically generated">
            <a:extLst>
              <a:ext uri="{FF2B5EF4-FFF2-40B4-BE49-F238E27FC236}">
                <a16:creationId xmlns:a16="http://schemas.microsoft.com/office/drawing/2014/main" id="{34397CFC-AE09-4BC8-965A-EE5164A23E1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28682" r="23820" b="2"/>
          <a:stretch/>
        </p:blipFill>
        <p:spPr>
          <a:xfrm>
            <a:off x="4703375" y="-6076"/>
            <a:ext cx="4021571" cy="6857990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59ACD06A-37B2-40BA-9537-14B3BBD89D3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l="2412" r="14444" b="1"/>
          <a:stretch/>
        </p:blipFill>
        <p:spPr>
          <a:xfrm>
            <a:off x="8819045" y="0"/>
            <a:ext cx="4016407" cy="68519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6E45AF-DC86-41CC-8AEF-ADB1FD3B05F4}"/>
              </a:ext>
            </a:extLst>
          </p:cNvPr>
          <p:cNvSpPr txBox="1"/>
          <p:nvPr/>
        </p:nvSpPr>
        <p:spPr>
          <a:xfrm>
            <a:off x="5816779" y="6651859"/>
            <a:ext cx="290816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mumbletoes.blogspot.com/2014/03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7522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4F0F4D-EA88-4678-90E9-A13A2BFF4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280" y="2021115"/>
            <a:ext cx="10058400" cy="3760891"/>
          </a:xfrm>
          <a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/>
          <a:p>
            <a:r>
              <a:rPr lang="en-GB" sz="8800" b="1" dirty="0">
                <a:solidFill>
                  <a:schemeClr val="bg1"/>
                </a:solidFill>
              </a:rPr>
              <a:t>THE END</a:t>
            </a:r>
          </a:p>
        </p:txBody>
      </p:sp>
    </p:spTree>
    <p:extLst>
      <p:ext uri="{BB962C8B-B14F-4D97-AF65-F5344CB8AC3E}">
        <p14:creationId xmlns:p14="http://schemas.microsoft.com/office/powerpoint/2010/main" val="1423653389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Sagona Extra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agona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155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Chiller</vt:lpstr>
      <vt:lpstr>Sagona Book</vt:lpstr>
      <vt:lpstr>Sagona ExtraLight</vt:lpstr>
      <vt:lpstr>RetrospectVTI</vt:lpstr>
      <vt:lpstr>POLICE</vt:lpstr>
      <vt:lpstr>A  K-9 </vt:lpstr>
      <vt:lpstr>PowerPoint Presentation</vt:lpstr>
      <vt:lpstr>Ranks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POLICE</dc:title>
  <dc:creator>Susannah Arje</dc:creator>
  <cp:lastModifiedBy>Houston</cp:lastModifiedBy>
  <cp:revision>1</cp:revision>
  <dcterms:created xsi:type="dcterms:W3CDTF">2020-03-30T13:42:09Z</dcterms:created>
  <dcterms:modified xsi:type="dcterms:W3CDTF">2020-03-30T14:55:32Z</dcterms:modified>
</cp:coreProperties>
</file>