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8" r:id="rId13"/>
    <p:sldId id="267" r:id="rId1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37" d="100"/>
          <a:sy n="37" d="100"/>
        </p:scale>
        <p:origin x="-140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Rounded Rectangle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0" name="Subtitle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19" name="Date Placeholder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4A7AE8F-EDF7-4420-8055-7414E45209E5}" type="datetimeFigureOut">
              <a:rPr lang="en-GB" smtClean="0"/>
              <a:t>17/12/2019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14556E1-3516-4E49-8473-EF27151FDA3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4A7AE8F-EDF7-4420-8055-7414E45209E5}" type="datetimeFigureOut">
              <a:rPr lang="en-GB" smtClean="0"/>
              <a:t>17/12/2019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14556E1-3516-4E49-8473-EF27151FDA3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Rounded Rectangle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4A7AE8F-EDF7-4420-8055-7414E45209E5}" type="datetimeFigureOut">
              <a:rPr lang="en-GB" smtClean="0"/>
              <a:t>17/12/2019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14556E1-3516-4E49-8473-EF27151FDA3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4A7AE8F-EDF7-4420-8055-7414E45209E5}" type="datetimeFigureOut">
              <a:rPr lang="en-GB" smtClean="0"/>
              <a:t>17/12/2019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14556E1-3516-4E49-8473-EF27151FDA3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4A7AE8F-EDF7-4420-8055-7414E45209E5}" type="datetimeFigureOut">
              <a:rPr lang="en-GB" smtClean="0"/>
              <a:t>17/12/2019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14556E1-3516-4E49-8473-EF27151FDA3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4A7AE8F-EDF7-4420-8055-7414E45209E5}" type="datetimeFigureOut">
              <a:rPr lang="en-GB" smtClean="0"/>
              <a:t>17/12/2019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14556E1-3516-4E49-8473-EF27151FDA3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4A7AE8F-EDF7-4420-8055-7414E45209E5}" type="datetimeFigureOut">
              <a:rPr lang="en-GB" smtClean="0"/>
              <a:t>17/12/2019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14556E1-3516-4E49-8473-EF27151FDA3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4A7AE8F-EDF7-4420-8055-7414E45209E5}" type="datetimeFigureOut">
              <a:rPr lang="en-GB" smtClean="0"/>
              <a:t>17/12/2019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14556E1-3516-4E49-8473-EF27151FDA3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Round Single Corner Rectangle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4A7AE8F-EDF7-4420-8055-7414E45209E5}" type="datetimeFigureOut">
              <a:rPr lang="en-GB" smtClean="0"/>
              <a:t>17/12/2019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14556E1-3516-4E49-8473-EF27151FDA34}" type="slidenum">
              <a:rPr lang="en-GB" smtClean="0"/>
              <a:t>‹#›</a:t>
            </a:fld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4A7AE8F-EDF7-4420-8055-7414E45209E5}" type="datetimeFigureOut">
              <a:rPr lang="en-GB" smtClean="0"/>
              <a:t>17/12/2019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14556E1-3516-4E49-8473-EF27151FDA3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4A7AE8F-EDF7-4420-8055-7414E45209E5}" type="datetimeFigureOut">
              <a:rPr lang="en-GB" smtClean="0"/>
              <a:t>17/12/2019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14556E1-3516-4E49-8473-EF27151FDA3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ounded Rectangle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Title Placeholder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5" name="Date Placeholder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84A7AE8F-EDF7-4420-8055-7414E45209E5}" type="datetimeFigureOut">
              <a:rPr lang="en-GB" smtClean="0"/>
              <a:t>17/12/2019</a:t>
            </a:fld>
            <a:endParaRPr lang="en-GB"/>
          </a:p>
        </p:txBody>
      </p:sp>
      <p:sp>
        <p:nvSpPr>
          <p:cNvPr id="18" name="Footer Placeholder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914556E1-3516-4E49-8473-EF27151FDA34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2.xml"/><Relationship Id="rId1" Type="http://schemas.openxmlformats.org/officeDocument/2006/relationships/video" Target="file:///C:\Users\munro\Documents\1920\JCA\Next%20Years%20JCA\wetransfer-41ff46\Condover%20Hall%20Spy%20Video.mp4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2.xml"/><Relationship Id="rId1" Type="http://schemas.openxmlformats.org/officeDocument/2006/relationships/video" Target="file:///C:\Users\munro\Documents\1920\JCA\Next%20Years%20JCA\wetransfer-41ff46\JCA%20-%20A%20day%20at%20Condover%20Hall.mov" TargetMode="Externa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Tudor Primary School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2020 Residential Trip</a:t>
            </a:r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1331640" y="4437112"/>
            <a:ext cx="64087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/>
              <a:t>5</a:t>
            </a:r>
            <a:r>
              <a:rPr lang="en-GB" sz="2400" b="1" baseline="30000" dirty="0" smtClean="0"/>
              <a:t>th</a:t>
            </a:r>
            <a:r>
              <a:rPr lang="en-GB" sz="2400" b="1" dirty="0" smtClean="0"/>
              <a:t> October 2020 – 9</a:t>
            </a:r>
            <a:r>
              <a:rPr lang="en-GB" sz="2400" b="1" baseline="30000" dirty="0" smtClean="0"/>
              <a:t>th</a:t>
            </a:r>
            <a:r>
              <a:rPr lang="en-GB" sz="2400" b="1" dirty="0" smtClean="0"/>
              <a:t> October 2020</a:t>
            </a:r>
            <a:endParaRPr lang="en-GB" sz="2400" b="1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27784" y="476672"/>
            <a:ext cx="3888432" cy="23344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Picture 4" descr="Image result for jca&quot;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32240" y="5013176"/>
            <a:ext cx="1944216" cy="1412776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755576" y="3645024"/>
            <a:ext cx="41044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Condover Hall, Shropshire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So why are we going?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To challenge ourselves</a:t>
            </a:r>
          </a:p>
          <a:p>
            <a:r>
              <a:rPr lang="en-GB" dirty="0" smtClean="0"/>
              <a:t>To build teamwork / leadership skills</a:t>
            </a:r>
          </a:p>
          <a:p>
            <a:r>
              <a:rPr lang="en-GB" dirty="0" smtClean="0"/>
              <a:t>To build our independence / raise self-esteem</a:t>
            </a:r>
          </a:p>
          <a:p>
            <a:r>
              <a:rPr lang="en-GB" dirty="0" smtClean="0"/>
              <a:t>Fun</a:t>
            </a:r>
          </a:p>
          <a:p>
            <a:r>
              <a:rPr lang="en-GB" dirty="0" smtClean="0"/>
              <a:t>Spend time with our friends</a:t>
            </a:r>
          </a:p>
          <a:p>
            <a:r>
              <a:rPr lang="en-GB" dirty="0" smtClean="0"/>
              <a:t>Make fantastic memories to keep forever...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dover Hall Spy Video.mp4">
            <a:hlinkClick r:id="" action="ppaction://media"/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1187624" y="764704"/>
            <a:ext cx="6591985" cy="494398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433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5366" y="530225"/>
            <a:ext cx="8079305" cy="54190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536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8093" y="530225"/>
            <a:ext cx="8093852" cy="53470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638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1015" y="530225"/>
            <a:ext cx="8108007" cy="5491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 smtClean="0"/>
              <a:t>Accomodation</a:t>
            </a:r>
            <a:endParaRPr lang="en-GB" dirty="0"/>
          </a:p>
        </p:txBody>
      </p:sp>
      <p:pic>
        <p:nvPicPr>
          <p:cNvPr id="1741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672" y="1268760"/>
            <a:ext cx="5942808" cy="29862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843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3238" y="534968"/>
            <a:ext cx="8183562" cy="5486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945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3856" y="530225"/>
            <a:ext cx="7962326" cy="54190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JCA - A day at Condover Hall.mov">
            <a:hlinkClick r:id="" action="ppaction://media"/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1259632" y="908720"/>
            <a:ext cx="6519977" cy="488998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2048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6008" y="530225"/>
            <a:ext cx="8668480" cy="54190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do the Year 6’s think?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4797152"/>
            <a:ext cx="8183880" cy="1051560"/>
          </a:xfrm>
        </p:spPr>
        <p:txBody>
          <a:bodyPr/>
          <a:lstStyle/>
          <a:p>
            <a:r>
              <a:rPr lang="en-GB" dirty="0" smtClean="0"/>
              <a:t>What to do next?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Get letter</a:t>
            </a:r>
          </a:p>
          <a:p>
            <a:r>
              <a:rPr lang="en-GB" dirty="0" smtClean="0"/>
              <a:t>Letter returned and deposit given by Friday 7</a:t>
            </a:r>
            <a:r>
              <a:rPr lang="en-GB" baseline="30000" dirty="0" smtClean="0"/>
              <a:t>th</a:t>
            </a:r>
            <a:r>
              <a:rPr lang="en-GB" dirty="0" smtClean="0"/>
              <a:t> February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spect">
  <a:themeElements>
    <a:clrScheme name="Aspect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Aspect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A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196</TotalTime>
  <Words>76</Words>
  <Application>Microsoft Office PowerPoint</Application>
  <PresentationFormat>On-screen Show (4:3)</PresentationFormat>
  <Paragraphs>16</Paragraphs>
  <Slides>13</Slides>
  <Notes>0</Notes>
  <HiddenSlides>0</HiddenSlides>
  <MMClips>2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Aspect</vt:lpstr>
      <vt:lpstr>Tudor Primary School</vt:lpstr>
      <vt:lpstr>So why are we going?</vt:lpstr>
      <vt:lpstr>Slide 3</vt:lpstr>
      <vt:lpstr>Slide 4</vt:lpstr>
      <vt:lpstr>Slide 5</vt:lpstr>
      <vt:lpstr>Slide 6</vt:lpstr>
      <vt:lpstr>Accomodation</vt:lpstr>
      <vt:lpstr>Slide 8</vt:lpstr>
      <vt:lpstr>Slide 9</vt:lpstr>
      <vt:lpstr>Slide 10</vt:lpstr>
      <vt:lpstr>Slide 11</vt:lpstr>
      <vt:lpstr>What do the Year 6’s think?</vt:lpstr>
      <vt:lpstr>What to do next?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Tudor Primary School</dc:title>
  <dc:creator>Munro</dc:creator>
  <cp:lastModifiedBy>Munro</cp:lastModifiedBy>
  <cp:revision>11</cp:revision>
  <dcterms:created xsi:type="dcterms:W3CDTF">2019-12-17T12:51:32Z</dcterms:created>
  <dcterms:modified xsi:type="dcterms:W3CDTF">2019-12-17T16:07:48Z</dcterms:modified>
</cp:coreProperties>
</file>