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handoutMasterIdLst>
    <p:handoutMasterId r:id="rId12"/>
  </p:handoutMasterIdLst>
  <p:sldIdLst>
    <p:sldId id="256" r:id="rId2"/>
    <p:sldId id="257" r:id="rId3"/>
    <p:sldId id="259" r:id="rId4"/>
    <p:sldId id="262" r:id="rId5"/>
    <p:sldId id="264" r:id="rId6"/>
    <p:sldId id="265" r:id="rId7"/>
    <p:sldId id="271" r:id="rId8"/>
    <p:sldId id="272" r:id="rId9"/>
    <p:sldId id="275" r:id="rId10"/>
    <p:sldId id="276" r:id="rId1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>
        <p:scale>
          <a:sx n="97" d="100"/>
          <a:sy n="97" d="100"/>
        </p:scale>
        <p:origin x="-2034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5CF35DB-4686-495F-B6F7-B191A09AF7A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invGray">
          <a:xfrm>
            <a:off x="8809038" y="0"/>
            <a:ext cx="334962" cy="68580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50000">
                <a:schemeClr val="hlink"/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Freeform 3"/>
          <p:cNvSpPr>
            <a:spLocks/>
          </p:cNvSpPr>
          <p:nvPr/>
        </p:nvSpPr>
        <p:spPr bwMode="white">
          <a:xfrm>
            <a:off x="-9525" y="4489450"/>
            <a:ext cx="5754688" cy="2368550"/>
          </a:xfrm>
          <a:custGeom>
            <a:avLst/>
            <a:gdLst>
              <a:gd name="T0" fmla="*/ 0 w 3625"/>
              <a:gd name="T1" fmla="*/ 2147483647 h 1492"/>
              <a:gd name="T2" fmla="*/ 0 w 3625"/>
              <a:gd name="T3" fmla="*/ 0 h 1492"/>
              <a:gd name="T4" fmla="*/ 430947550 w 3625"/>
              <a:gd name="T5" fmla="*/ 7561263 h 1492"/>
              <a:gd name="T6" fmla="*/ 894656340 w 3625"/>
              <a:gd name="T7" fmla="*/ 22682200 h 1492"/>
              <a:gd name="T8" fmla="*/ 1257558872 w 3625"/>
              <a:gd name="T9" fmla="*/ 52924075 h 1492"/>
              <a:gd name="T10" fmla="*/ 1638101705 w 3625"/>
              <a:gd name="T11" fmla="*/ 90725625 h 1492"/>
              <a:gd name="T12" fmla="*/ 2038807377 w 3625"/>
              <a:gd name="T13" fmla="*/ 136088438 h 1492"/>
              <a:gd name="T14" fmla="*/ 2147483647 w 3625"/>
              <a:gd name="T15" fmla="*/ 196572188 h 1492"/>
              <a:gd name="T16" fmla="*/ 2147483647 w 3625"/>
              <a:gd name="T17" fmla="*/ 264617200 h 1492"/>
              <a:gd name="T18" fmla="*/ 2147483647 w 3625"/>
              <a:gd name="T19" fmla="*/ 335181575 h 1492"/>
              <a:gd name="T20" fmla="*/ 2147483647 w 3625"/>
              <a:gd name="T21" fmla="*/ 441028138 h 1492"/>
              <a:gd name="T22" fmla="*/ 2147483647 w 3625"/>
              <a:gd name="T23" fmla="*/ 546874700 h 1492"/>
              <a:gd name="T24" fmla="*/ 2147483647 w 3625"/>
              <a:gd name="T25" fmla="*/ 677922825 h 1492"/>
              <a:gd name="T26" fmla="*/ 2147483647 w 3625"/>
              <a:gd name="T27" fmla="*/ 776208125 h 1492"/>
              <a:gd name="T28" fmla="*/ 2147483647 w 3625"/>
              <a:gd name="T29" fmla="*/ 967740000 h 1492"/>
              <a:gd name="T30" fmla="*/ 2147483647 w 3625"/>
              <a:gd name="T31" fmla="*/ 1118949375 h 1492"/>
              <a:gd name="T32" fmla="*/ 2147483647 w 3625"/>
              <a:gd name="T33" fmla="*/ 1378526263 h 1492"/>
              <a:gd name="T34" fmla="*/ 2147483647 w 3625"/>
              <a:gd name="T35" fmla="*/ 1668343438 h 1492"/>
              <a:gd name="T36" fmla="*/ 2147483647 w 3625"/>
              <a:gd name="T37" fmla="*/ 1980842813 h 1492"/>
              <a:gd name="T38" fmla="*/ 2147483647 w 3625"/>
              <a:gd name="T39" fmla="*/ 2147483647 h 1492"/>
              <a:gd name="T40" fmla="*/ 2147483647 w 3625"/>
              <a:gd name="T41" fmla="*/ 2147483647 h 1492"/>
              <a:gd name="T42" fmla="*/ 2147483647 w 3625"/>
              <a:gd name="T43" fmla="*/ 2147483647 h 1492"/>
              <a:gd name="T44" fmla="*/ 2147483647 w 3625"/>
              <a:gd name="T45" fmla="*/ 2147483647 h 1492"/>
              <a:gd name="T46" fmla="*/ 2147483647 w 3625"/>
              <a:gd name="T47" fmla="*/ 2147483647 h 1492"/>
              <a:gd name="T48" fmla="*/ 2147483647 w 3625"/>
              <a:gd name="T49" fmla="*/ 2147483647 h 1492"/>
              <a:gd name="T50" fmla="*/ 2147483647 w 3625"/>
              <a:gd name="T51" fmla="*/ 2147483647 h 1492"/>
              <a:gd name="T52" fmla="*/ 0 w 3625"/>
              <a:gd name="T53" fmla="*/ 2147483647 h 1492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3625" h="1492">
                <a:moveTo>
                  <a:pt x="0" y="1491"/>
                </a:moveTo>
                <a:lnTo>
                  <a:pt x="0" y="0"/>
                </a:lnTo>
                <a:lnTo>
                  <a:pt x="171" y="3"/>
                </a:lnTo>
                <a:lnTo>
                  <a:pt x="355" y="9"/>
                </a:lnTo>
                <a:lnTo>
                  <a:pt x="499" y="21"/>
                </a:lnTo>
                <a:lnTo>
                  <a:pt x="650" y="36"/>
                </a:lnTo>
                <a:lnTo>
                  <a:pt x="809" y="54"/>
                </a:lnTo>
                <a:lnTo>
                  <a:pt x="957" y="78"/>
                </a:lnTo>
                <a:lnTo>
                  <a:pt x="1119" y="105"/>
                </a:lnTo>
                <a:lnTo>
                  <a:pt x="1261" y="133"/>
                </a:lnTo>
                <a:lnTo>
                  <a:pt x="1441" y="175"/>
                </a:lnTo>
                <a:lnTo>
                  <a:pt x="1598" y="217"/>
                </a:lnTo>
                <a:lnTo>
                  <a:pt x="1763" y="269"/>
                </a:lnTo>
                <a:lnTo>
                  <a:pt x="1887" y="308"/>
                </a:lnTo>
                <a:lnTo>
                  <a:pt x="2085" y="384"/>
                </a:lnTo>
                <a:lnTo>
                  <a:pt x="2230" y="444"/>
                </a:lnTo>
                <a:lnTo>
                  <a:pt x="2456" y="547"/>
                </a:lnTo>
                <a:lnTo>
                  <a:pt x="2666" y="662"/>
                </a:lnTo>
                <a:lnTo>
                  <a:pt x="2859" y="786"/>
                </a:lnTo>
                <a:lnTo>
                  <a:pt x="3046" y="920"/>
                </a:lnTo>
                <a:lnTo>
                  <a:pt x="3193" y="1038"/>
                </a:lnTo>
                <a:lnTo>
                  <a:pt x="3332" y="1168"/>
                </a:lnTo>
                <a:lnTo>
                  <a:pt x="3440" y="1280"/>
                </a:lnTo>
                <a:lnTo>
                  <a:pt x="3524" y="1380"/>
                </a:lnTo>
                <a:lnTo>
                  <a:pt x="3624" y="1491"/>
                </a:lnTo>
                <a:lnTo>
                  <a:pt x="3608" y="1491"/>
                </a:lnTo>
                <a:lnTo>
                  <a:pt x="0" y="1491"/>
                </a:lnTo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6" name="Freeform 4"/>
          <p:cNvSpPr>
            <a:spLocks/>
          </p:cNvSpPr>
          <p:nvPr/>
        </p:nvSpPr>
        <p:spPr bwMode="white">
          <a:xfrm>
            <a:off x="0" y="3817938"/>
            <a:ext cx="8164513" cy="3019425"/>
          </a:xfrm>
          <a:custGeom>
            <a:avLst/>
            <a:gdLst>
              <a:gd name="T0" fmla="*/ 2147483647 w 5143"/>
              <a:gd name="T1" fmla="*/ 1020664075 h 1902"/>
              <a:gd name="T2" fmla="*/ 2147483647 w 5143"/>
              <a:gd name="T3" fmla="*/ 839212825 h 1902"/>
              <a:gd name="T4" fmla="*/ 2147483647 w 5143"/>
              <a:gd name="T5" fmla="*/ 657761575 h 1902"/>
              <a:gd name="T6" fmla="*/ 2147483647 w 5143"/>
              <a:gd name="T7" fmla="*/ 498990938 h 1902"/>
              <a:gd name="T8" fmla="*/ 2147483647 w 5143"/>
              <a:gd name="T9" fmla="*/ 385584700 h 1902"/>
              <a:gd name="T10" fmla="*/ 2147483647 w 5143"/>
              <a:gd name="T11" fmla="*/ 279738138 h 1902"/>
              <a:gd name="T12" fmla="*/ 2147483647 w 5143"/>
              <a:gd name="T13" fmla="*/ 189012513 h 1902"/>
              <a:gd name="T14" fmla="*/ 2147483647 w 5143"/>
              <a:gd name="T15" fmla="*/ 120967500 h 1902"/>
              <a:gd name="T16" fmla="*/ 1882557628 w 5143"/>
              <a:gd name="T17" fmla="*/ 75604688 h 1902"/>
              <a:gd name="T18" fmla="*/ 1262599152 w 5143"/>
              <a:gd name="T19" fmla="*/ 37803138 h 1902"/>
              <a:gd name="T20" fmla="*/ 619958475 w 5143"/>
              <a:gd name="T21" fmla="*/ 7561263 h 1902"/>
              <a:gd name="T22" fmla="*/ 0 w 5143"/>
              <a:gd name="T23" fmla="*/ 0 h 1902"/>
              <a:gd name="T24" fmla="*/ 0 w 5143"/>
              <a:gd name="T25" fmla="*/ 693043763 h 1902"/>
              <a:gd name="T26" fmla="*/ 0 w 5143"/>
              <a:gd name="T27" fmla="*/ 869454700 h 1902"/>
              <a:gd name="T28" fmla="*/ 0 w 5143"/>
              <a:gd name="T29" fmla="*/ 693043763 h 1902"/>
              <a:gd name="T30" fmla="*/ 0 w 5143"/>
              <a:gd name="T31" fmla="*/ 861893438 h 1902"/>
              <a:gd name="T32" fmla="*/ 854333815 w 5143"/>
              <a:gd name="T33" fmla="*/ 884575638 h 1902"/>
              <a:gd name="T34" fmla="*/ 1527214781 w 5143"/>
              <a:gd name="T35" fmla="*/ 937498125 h 1902"/>
              <a:gd name="T36" fmla="*/ 2147173256 w 5143"/>
              <a:gd name="T37" fmla="*/ 1005543138 h 1902"/>
              <a:gd name="T38" fmla="*/ 2147483647 w 5143"/>
              <a:gd name="T39" fmla="*/ 1096268763 h 1902"/>
              <a:gd name="T40" fmla="*/ 2147483647 w 5143"/>
              <a:gd name="T41" fmla="*/ 1194554063 h 1902"/>
              <a:gd name="T42" fmla="*/ 2147483647 w 5143"/>
              <a:gd name="T43" fmla="*/ 1360884375 h 1902"/>
              <a:gd name="T44" fmla="*/ 2147483647 w 5143"/>
              <a:gd name="T45" fmla="*/ 1519655013 h 1902"/>
              <a:gd name="T46" fmla="*/ 2147483647 w 5143"/>
              <a:gd name="T47" fmla="*/ 1708665938 h 1902"/>
              <a:gd name="T48" fmla="*/ 2147483647 w 5143"/>
              <a:gd name="T49" fmla="*/ 1882557513 h 1902"/>
              <a:gd name="T50" fmla="*/ 2147483647 w 5143"/>
              <a:gd name="T51" fmla="*/ 2147173125 h 1902"/>
              <a:gd name="T52" fmla="*/ 2147483647 w 5143"/>
              <a:gd name="T53" fmla="*/ 2147483647 h 1902"/>
              <a:gd name="T54" fmla="*/ 2147483647 w 5143"/>
              <a:gd name="T55" fmla="*/ 2147483647 h 1902"/>
              <a:gd name="T56" fmla="*/ 2147483647 w 5143"/>
              <a:gd name="T57" fmla="*/ 2147483647 h 1902"/>
              <a:gd name="T58" fmla="*/ 2147483647 w 5143"/>
              <a:gd name="T59" fmla="*/ 2147483647 h 1902"/>
              <a:gd name="T60" fmla="*/ 2147483647 w 5143"/>
              <a:gd name="T61" fmla="*/ 2147483647 h 1902"/>
              <a:gd name="T62" fmla="*/ 2147483647 w 5143"/>
              <a:gd name="T63" fmla="*/ 2147483647 h 1902"/>
              <a:gd name="T64" fmla="*/ 2147483647 w 5143"/>
              <a:gd name="T65" fmla="*/ 2147483647 h 1902"/>
              <a:gd name="T66" fmla="*/ 2147483647 w 5143"/>
              <a:gd name="T67" fmla="*/ 2147483647 h 1902"/>
              <a:gd name="T68" fmla="*/ 2147483647 w 5143"/>
              <a:gd name="T69" fmla="*/ 2147483647 h 1902"/>
              <a:gd name="T70" fmla="*/ 2147483647 w 5143"/>
              <a:gd name="T71" fmla="*/ 2147483647 h 1902"/>
              <a:gd name="T72" fmla="*/ 2147483647 w 5143"/>
              <a:gd name="T73" fmla="*/ 2147483647 h 1902"/>
              <a:gd name="T74" fmla="*/ 2147483647 w 5143"/>
              <a:gd name="T75" fmla="*/ 2147483647 h 1902"/>
              <a:gd name="T76" fmla="*/ 2147483647 w 5143"/>
              <a:gd name="T77" fmla="*/ 2147483647 h 1902"/>
              <a:gd name="T78" fmla="*/ 2147483647 w 5143"/>
              <a:gd name="T79" fmla="*/ 2147483647 h 1902"/>
              <a:gd name="T80" fmla="*/ 2147483647 w 5143"/>
              <a:gd name="T81" fmla="*/ 2147483647 h 1902"/>
              <a:gd name="T82" fmla="*/ 2147483647 w 5143"/>
              <a:gd name="T83" fmla="*/ 2147483647 h 1902"/>
              <a:gd name="T84" fmla="*/ 2147483647 w 5143"/>
              <a:gd name="T85" fmla="*/ 2018645950 h 1902"/>
              <a:gd name="T86" fmla="*/ 2147483647 w 5143"/>
              <a:gd name="T87" fmla="*/ 1769149688 h 1902"/>
              <a:gd name="T88" fmla="*/ 2147483647 w 5143"/>
              <a:gd name="T89" fmla="*/ 1481851875 h 1902"/>
              <a:gd name="T90" fmla="*/ 2147483647 w 5143"/>
              <a:gd name="T91" fmla="*/ 1232357200 h 1902"/>
              <a:gd name="T92" fmla="*/ 2147483647 w 5143"/>
              <a:gd name="T93" fmla="*/ 1020664075 h 1902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5143" h="1902">
                <a:moveTo>
                  <a:pt x="2718" y="405"/>
                </a:moveTo>
                <a:lnTo>
                  <a:pt x="2466" y="333"/>
                </a:lnTo>
                <a:lnTo>
                  <a:pt x="2202" y="261"/>
                </a:lnTo>
                <a:lnTo>
                  <a:pt x="1929" y="198"/>
                </a:lnTo>
                <a:lnTo>
                  <a:pt x="1695" y="153"/>
                </a:lnTo>
                <a:lnTo>
                  <a:pt x="1434" y="111"/>
                </a:lnTo>
                <a:lnTo>
                  <a:pt x="1188" y="75"/>
                </a:lnTo>
                <a:lnTo>
                  <a:pt x="957" y="48"/>
                </a:lnTo>
                <a:lnTo>
                  <a:pt x="747" y="30"/>
                </a:lnTo>
                <a:lnTo>
                  <a:pt x="501" y="15"/>
                </a:lnTo>
                <a:lnTo>
                  <a:pt x="246" y="3"/>
                </a:lnTo>
                <a:lnTo>
                  <a:pt x="0" y="0"/>
                </a:lnTo>
                <a:lnTo>
                  <a:pt x="0" y="275"/>
                </a:lnTo>
                <a:lnTo>
                  <a:pt x="0" y="345"/>
                </a:lnTo>
                <a:lnTo>
                  <a:pt x="0" y="275"/>
                </a:lnTo>
                <a:lnTo>
                  <a:pt x="0" y="342"/>
                </a:lnTo>
                <a:lnTo>
                  <a:pt x="339" y="351"/>
                </a:lnTo>
                <a:lnTo>
                  <a:pt x="606" y="372"/>
                </a:lnTo>
                <a:lnTo>
                  <a:pt x="852" y="399"/>
                </a:lnTo>
                <a:lnTo>
                  <a:pt x="1068" y="435"/>
                </a:lnTo>
                <a:lnTo>
                  <a:pt x="1275" y="474"/>
                </a:lnTo>
                <a:lnTo>
                  <a:pt x="1545" y="540"/>
                </a:lnTo>
                <a:lnTo>
                  <a:pt x="1761" y="603"/>
                </a:lnTo>
                <a:lnTo>
                  <a:pt x="1971" y="678"/>
                </a:lnTo>
                <a:lnTo>
                  <a:pt x="2166" y="747"/>
                </a:lnTo>
                <a:lnTo>
                  <a:pt x="2397" y="852"/>
                </a:lnTo>
                <a:lnTo>
                  <a:pt x="2613" y="960"/>
                </a:lnTo>
                <a:lnTo>
                  <a:pt x="2832" y="1095"/>
                </a:lnTo>
                <a:lnTo>
                  <a:pt x="3012" y="1212"/>
                </a:lnTo>
                <a:lnTo>
                  <a:pt x="3186" y="1347"/>
                </a:lnTo>
                <a:lnTo>
                  <a:pt x="3351" y="1497"/>
                </a:lnTo>
                <a:lnTo>
                  <a:pt x="3480" y="1629"/>
                </a:lnTo>
                <a:lnTo>
                  <a:pt x="3612" y="1785"/>
                </a:lnTo>
                <a:lnTo>
                  <a:pt x="3699" y="1901"/>
                </a:lnTo>
                <a:lnTo>
                  <a:pt x="5142" y="1901"/>
                </a:lnTo>
                <a:lnTo>
                  <a:pt x="5076" y="1827"/>
                </a:lnTo>
                <a:lnTo>
                  <a:pt x="4968" y="1707"/>
                </a:lnTo>
                <a:lnTo>
                  <a:pt x="4797" y="1539"/>
                </a:lnTo>
                <a:lnTo>
                  <a:pt x="4617" y="1383"/>
                </a:lnTo>
                <a:lnTo>
                  <a:pt x="4410" y="1221"/>
                </a:lnTo>
                <a:lnTo>
                  <a:pt x="4185" y="1071"/>
                </a:lnTo>
                <a:lnTo>
                  <a:pt x="3960" y="939"/>
                </a:lnTo>
                <a:lnTo>
                  <a:pt x="3708" y="801"/>
                </a:lnTo>
                <a:lnTo>
                  <a:pt x="3492" y="702"/>
                </a:lnTo>
                <a:lnTo>
                  <a:pt x="3231" y="588"/>
                </a:lnTo>
                <a:lnTo>
                  <a:pt x="2964" y="489"/>
                </a:lnTo>
                <a:lnTo>
                  <a:pt x="2718" y="405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7" name="Freeform 5"/>
          <p:cNvSpPr>
            <a:spLocks/>
          </p:cNvSpPr>
          <p:nvPr/>
        </p:nvSpPr>
        <p:spPr bwMode="white">
          <a:xfrm>
            <a:off x="0" y="3146425"/>
            <a:ext cx="9144000" cy="3690938"/>
          </a:xfrm>
          <a:custGeom>
            <a:avLst/>
            <a:gdLst>
              <a:gd name="T0" fmla="*/ 0 w 5760"/>
              <a:gd name="T1" fmla="*/ 0 h 2325"/>
              <a:gd name="T2" fmla="*/ 0 w 5760"/>
              <a:gd name="T3" fmla="*/ 854333878 h 2325"/>
              <a:gd name="T4" fmla="*/ 1406247188 w 5760"/>
              <a:gd name="T5" fmla="*/ 899696697 h 2325"/>
              <a:gd name="T6" fmla="*/ 2033766888 w 5760"/>
              <a:gd name="T7" fmla="*/ 945059516 h 2325"/>
              <a:gd name="T8" fmla="*/ 2147483647 w 5760"/>
              <a:gd name="T9" fmla="*/ 1005543274 h 2325"/>
              <a:gd name="T10" fmla="*/ 2147483647 w 5760"/>
              <a:gd name="T11" fmla="*/ 1073586708 h 2325"/>
              <a:gd name="T12" fmla="*/ 2147483647 w 5760"/>
              <a:gd name="T13" fmla="*/ 1171873609 h 2325"/>
              <a:gd name="T14" fmla="*/ 2147483647 w 5760"/>
              <a:gd name="T15" fmla="*/ 1285279862 h 2325"/>
              <a:gd name="T16" fmla="*/ 2147483647 w 5760"/>
              <a:gd name="T17" fmla="*/ 1436489257 h 2325"/>
              <a:gd name="T18" fmla="*/ 2147483647 w 5760"/>
              <a:gd name="T19" fmla="*/ 1587698653 h 2325"/>
              <a:gd name="T20" fmla="*/ 2147483647 w 5760"/>
              <a:gd name="T21" fmla="*/ 1731348372 h 2325"/>
              <a:gd name="T22" fmla="*/ 2147483647 w 5760"/>
              <a:gd name="T23" fmla="*/ 1912799647 h 2325"/>
              <a:gd name="T24" fmla="*/ 2147483647 w 5760"/>
              <a:gd name="T25" fmla="*/ 2109371861 h 2325"/>
              <a:gd name="T26" fmla="*/ 2147483647 w 5760"/>
              <a:gd name="T27" fmla="*/ 2147483647 h 2325"/>
              <a:gd name="T28" fmla="*/ 2147483647 w 5760"/>
              <a:gd name="T29" fmla="*/ 2147483647 h 2325"/>
              <a:gd name="T30" fmla="*/ 2147483647 w 5760"/>
              <a:gd name="T31" fmla="*/ 2147483647 h 2325"/>
              <a:gd name="T32" fmla="*/ 2147483647 w 5760"/>
              <a:gd name="T33" fmla="*/ 2147483647 h 2325"/>
              <a:gd name="T34" fmla="*/ 2147483647 w 5760"/>
              <a:gd name="T35" fmla="*/ 2147483647 h 2325"/>
              <a:gd name="T36" fmla="*/ 2147483647 w 5760"/>
              <a:gd name="T37" fmla="*/ 2147483647 h 2325"/>
              <a:gd name="T38" fmla="*/ 2147483647 w 5760"/>
              <a:gd name="T39" fmla="*/ 2147483647 h 2325"/>
              <a:gd name="T40" fmla="*/ 2147483647 w 5760"/>
              <a:gd name="T41" fmla="*/ 2147483647 h 2325"/>
              <a:gd name="T42" fmla="*/ 2147483647 w 5760"/>
              <a:gd name="T43" fmla="*/ 2147483647 h 2325"/>
              <a:gd name="T44" fmla="*/ 2147483647 w 5760"/>
              <a:gd name="T45" fmla="*/ 2147483647 h 2325"/>
              <a:gd name="T46" fmla="*/ 2147483647 w 5760"/>
              <a:gd name="T47" fmla="*/ 2147483647 h 2325"/>
              <a:gd name="T48" fmla="*/ 2147483647 w 5760"/>
              <a:gd name="T49" fmla="*/ 2147483647 h 2325"/>
              <a:gd name="T50" fmla="*/ 2147483647 w 5760"/>
              <a:gd name="T51" fmla="*/ 2147483647 h 2325"/>
              <a:gd name="T52" fmla="*/ 2147483647 w 5760"/>
              <a:gd name="T53" fmla="*/ 2147483647 h 2325"/>
              <a:gd name="T54" fmla="*/ 2147483647 w 5760"/>
              <a:gd name="T55" fmla="*/ 2147483647 h 2325"/>
              <a:gd name="T56" fmla="*/ 2147483647 w 5760"/>
              <a:gd name="T57" fmla="*/ 2147483647 h 2325"/>
              <a:gd name="T58" fmla="*/ 2147483647 w 5760"/>
              <a:gd name="T59" fmla="*/ 2147483647 h 2325"/>
              <a:gd name="T60" fmla="*/ 2147483647 w 5760"/>
              <a:gd name="T61" fmla="*/ 2109371861 h 2325"/>
              <a:gd name="T62" fmla="*/ 2147483647 w 5760"/>
              <a:gd name="T63" fmla="*/ 1943041526 h 2325"/>
              <a:gd name="T64" fmla="*/ 2147483647 w 5760"/>
              <a:gd name="T65" fmla="*/ 1791832130 h 2325"/>
              <a:gd name="T66" fmla="*/ 2147483647 w 5760"/>
              <a:gd name="T67" fmla="*/ 1640622735 h 2325"/>
              <a:gd name="T68" fmla="*/ 2147483647 w 5760"/>
              <a:gd name="T69" fmla="*/ 1512093955 h 2325"/>
              <a:gd name="T70" fmla="*/ 2147483647 w 5760"/>
              <a:gd name="T71" fmla="*/ 1391126438 h 2325"/>
              <a:gd name="T72" fmla="*/ 2147483647 w 5760"/>
              <a:gd name="T73" fmla="*/ 1217236427 h 2325"/>
              <a:gd name="T74" fmla="*/ 2147483647 w 5760"/>
              <a:gd name="T75" fmla="*/ 1066027032 h 2325"/>
              <a:gd name="T76" fmla="*/ 2147483647 w 5760"/>
              <a:gd name="T77" fmla="*/ 945059516 h 2325"/>
              <a:gd name="T78" fmla="*/ 2147483647 w 5760"/>
              <a:gd name="T79" fmla="*/ 786288857 h 2325"/>
              <a:gd name="T80" fmla="*/ 2147483647 w 5760"/>
              <a:gd name="T81" fmla="*/ 657761664 h 2325"/>
              <a:gd name="T82" fmla="*/ 2147483647 w 5760"/>
              <a:gd name="T83" fmla="*/ 536794148 h 2325"/>
              <a:gd name="T84" fmla="*/ 2147483647 w 5760"/>
              <a:gd name="T85" fmla="*/ 430947571 h 2325"/>
              <a:gd name="T86" fmla="*/ 2147483647 w 5760"/>
              <a:gd name="T87" fmla="*/ 347781610 h 2325"/>
              <a:gd name="T88" fmla="*/ 2147483647 w 5760"/>
              <a:gd name="T89" fmla="*/ 272176912 h 2325"/>
              <a:gd name="T90" fmla="*/ 2147483647 w 5760"/>
              <a:gd name="T91" fmla="*/ 204133478 h 2325"/>
              <a:gd name="T92" fmla="*/ 2147483647 w 5760"/>
              <a:gd name="T93" fmla="*/ 151209395 h 2325"/>
              <a:gd name="T94" fmla="*/ 2147483647 w 5760"/>
              <a:gd name="T95" fmla="*/ 90725637 h 2325"/>
              <a:gd name="T96" fmla="*/ 2086689375 w 5760"/>
              <a:gd name="T97" fmla="*/ 52924082 h 2325"/>
              <a:gd name="T98" fmla="*/ 1406247188 w 5760"/>
              <a:gd name="T99" fmla="*/ 30241879 h 2325"/>
              <a:gd name="T100" fmla="*/ 710684063 w 5760"/>
              <a:gd name="T101" fmla="*/ 7561264 h 2325"/>
              <a:gd name="T102" fmla="*/ 0 w 5760"/>
              <a:gd name="T103" fmla="*/ 0 h 2325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760" h="2325">
                <a:moveTo>
                  <a:pt x="0" y="0"/>
                </a:moveTo>
                <a:lnTo>
                  <a:pt x="0" y="339"/>
                </a:lnTo>
                <a:lnTo>
                  <a:pt x="558" y="357"/>
                </a:lnTo>
                <a:lnTo>
                  <a:pt x="807" y="375"/>
                </a:lnTo>
                <a:lnTo>
                  <a:pt x="1056" y="399"/>
                </a:lnTo>
                <a:lnTo>
                  <a:pt x="1272" y="426"/>
                </a:lnTo>
                <a:lnTo>
                  <a:pt x="1539" y="465"/>
                </a:lnTo>
                <a:lnTo>
                  <a:pt x="1791" y="510"/>
                </a:lnTo>
                <a:lnTo>
                  <a:pt x="2076" y="570"/>
                </a:lnTo>
                <a:lnTo>
                  <a:pt x="2334" y="630"/>
                </a:lnTo>
                <a:lnTo>
                  <a:pt x="2544" y="687"/>
                </a:lnTo>
                <a:lnTo>
                  <a:pt x="2775" y="759"/>
                </a:lnTo>
                <a:lnTo>
                  <a:pt x="3003" y="837"/>
                </a:lnTo>
                <a:lnTo>
                  <a:pt x="3231" y="924"/>
                </a:lnTo>
                <a:lnTo>
                  <a:pt x="3438" y="1005"/>
                </a:lnTo>
                <a:lnTo>
                  <a:pt x="3663" y="1110"/>
                </a:lnTo>
                <a:lnTo>
                  <a:pt x="3903" y="1233"/>
                </a:lnTo>
                <a:lnTo>
                  <a:pt x="4149" y="1374"/>
                </a:lnTo>
                <a:lnTo>
                  <a:pt x="4353" y="1506"/>
                </a:lnTo>
                <a:lnTo>
                  <a:pt x="4491" y="1602"/>
                </a:lnTo>
                <a:lnTo>
                  <a:pt x="4668" y="1740"/>
                </a:lnTo>
                <a:lnTo>
                  <a:pt x="4824" y="1875"/>
                </a:lnTo>
                <a:lnTo>
                  <a:pt x="4968" y="2016"/>
                </a:lnTo>
                <a:lnTo>
                  <a:pt x="5100" y="2154"/>
                </a:lnTo>
                <a:lnTo>
                  <a:pt x="5238" y="2324"/>
                </a:lnTo>
                <a:lnTo>
                  <a:pt x="5759" y="2324"/>
                </a:lnTo>
                <a:lnTo>
                  <a:pt x="5759" y="1245"/>
                </a:lnTo>
                <a:lnTo>
                  <a:pt x="5580" y="1119"/>
                </a:lnTo>
                <a:lnTo>
                  <a:pt x="5400" y="1020"/>
                </a:lnTo>
                <a:lnTo>
                  <a:pt x="5205" y="918"/>
                </a:lnTo>
                <a:lnTo>
                  <a:pt x="5031" y="837"/>
                </a:lnTo>
                <a:lnTo>
                  <a:pt x="4866" y="771"/>
                </a:lnTo>
                <a:lnTo>
                  <a:pt x="4710" y="711"/>
                </a:lnTo>
                <a:lnTo>
                  <a:pt x="4545" y="651"/>
                </a:lnTo>
                <a:lnTo>
                  <a:pt x="4386" y="600"/>
                </a:lnTo>
                <a:lnTo>
                  <a:pt x="4248" y="552"/>
                </a:lnTo>
                <a:lnTo>
                  <a:pt x="3993" y="483"/>
                </a:lnTo>
                <a:lnTo>
                  <a:pt x="3777" y="423"/>
                </a:lnTo>
                <a:lnTo>
                  <a:pt x="3564" y="375"/>
                </a:lnTo>
                <a:lnTo>
                  <a:pt x="3282" y="312"/>
                </a:lnTo>
                <a:lnTo>
                  <a:pt x="3003" y="261"/>
                </a:lnTo>
                <a:lnTo>
                  <a:pt x="2733" y="213"/>
                </a:lnTo>
                <a:lnTo>
                  <a:pt x="2451" y="171"/>
                </a:lnTo>
                <a:lnTo>
                  <a:pt x="2211" y="138"/>
                </a:lnTo>
                <a:lnTo>
                  <a:pt x="1974" y="108"/>
                </a:lnTo>
                <a:lnTo>
                  <a:pt x="1665" y="81"/>
                </a:lnTo>
                <a:lnTo>
                  <a:pt x="1437" y="60"/>
                </a:lnTo>
                <a:lnTo>
                  <a:pt x="1125" y="36"/>
                </a:lnTo>
                <a:lnTo>
                  <a:pt x="828" y="21"/>
                </a:lnTo>
                <a:lnTo>
                  <a:pt x="558" y="12"/>
                </a:lnTo>
                <a:lnTo>
                  <a:pt x="282" y="3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white">
          <a:xfrm>
            <a:off x="0" y="2460625"/>
            <a:ext cx="9144000" cy="2497138"/>
          </a:xfrm>
          <a:custGeom>
            <a:avLst/>
            <a:gdLst>
              <a:gd name="T0" fmla="*/ 0 w 5760"/>
              <a:gd name="T1" fmla="*/ 0 h 1573"/>
              <a:gd name="T2" fmla="*/ 0 w 5760"/>
              <a:gd name="T3" fmla="*/ 884575815 h 1573"/>
              <a:gd name="T4" fmla="*/ 710684063 w 5760"/>
              <a:gd name="T5" fmla="*/ 899696755 h 1573"/>
              <a:gd name="T6" fmla="*/ 1580138763 w 5760"/>
              <a:gd name="T7" fmla="*/ 914817696 h 1573"/>
              <a:gd name="T8" fmla="*/ 2147483647 w 5760"/>
              <a:gd name="T9" fmla="*/ 945059577 h 1573"/>
              <a:gd name="T10" fmla="*/ 2147483647 w 5760"/>
              <a:gd name="T11" fmla="*/ 990422398 h 1573"/>
              <a:gd name="T12" fmla="*/ 2147483647 w 5760"/>
              <a:gd name="T13" fmla="*/ 1035785220 h 1573"/>
              <a:gd name="T14" fmla="*/ 2147483647 w 5760"/>
              <a:gd name="T15" fmla="*/ 1096268982 h 1573"/>
              <a:gd name="T16" fmla="*/ 2147483647 w 5760"/>
              <a:gd name="T17" fmla="*/ 1164312421 h 1573"/>
              <a:gd name="T18" fmla="*/ 2147483647 w 5760"/>
              <a:gd name="T19" fmla="*/ 1270159004 h 1573"/>
              <a:gd name="T20" fmla="*/ 2147483647 w 5760"/>
              <a:gd name="T21" fmla="*/ 1383566852 h 1573"/>
              <a:gd name="T22" fmla="*/ 2147483647 w 5760"/>
              <a:gd name="T23" fmla="*/ 1504534376 h 1573"/>
              <a:gd name="T24" fmla="*/ 2147483647 w 5760"/>
              <a:gd name="T25" fmla="*/ 1633061577 h 1573"/>
              <a:gd name="T26" fmla="*/ 2147483647 w 5760"/>
              <a:gd name="T27" fmla="*/ 1784270982 h 1573"/>
              <a:gd name="T28" fmla="*/ 2147483647 w 5760"/>
              <a:gd name="T29" fmla="*/ 1890117566 h 1573"/>
              <a:gd name="T30" fmla="*/ 2147483647 w 5760"/>
              <a:gd name="T31" fmla="*/ 2041326971 h 1573"/>
              <a:gd name="T32" fmla="*/ 2147483647 w 5760"/>
              <a:gd name="T33" fmla="*/ 2147483647 h 1573"/>
              <a:gd name="T34" fmla="*/ 2147483647 w 5760"/>
              <a:gd name="T35" fmla="*/ 2147483647 h 1573"/>
              <a:gd name="T36" fmla="*/ 2147483647 w 5760"/>
              <a:gd name="T37" fmla="*/ 2147483647 h 1573"/>
              <a:gd name="T38" fmla="*/ 2147483647 w 5760"/>
              <a:gd name="T39" fmla="*/ 2147483647 h 1573"/>
              <a:gd name="T40" fmla="*/ 2147483647 w 5760"/>
              <a:gd name="T41" fmla="*/ 2147483647 h 1573"/>
              <a:gd name="T42" fmla="*/ 2147483647 w 5760"/>
              <a:gd name="T43" fmla="*/ 2147483647 h 1573"/>
              <a:gd name="T44" fmla="*/ 2147483647 w 5760"/>
              <a:gd name="T45" fmla="*/ 2147483647 h 1573"/>
              <a:gd name="T46" fmla="*/ 2147483647 w 5760"/>
              <a:gd name="T47" fmla="*/ 2147483647 h 1573"/>
              <a:gd name="T48" fmla="*/ 2147483647 w 5760"/>
              <a:gd name="T49" fmla="*/ 2147483647 h 1573"/>
              <a:gd name="T50" fmla="*/ 2147483647 w 5760"/>
              <a:gd name="T51" fmla="*/ 2147483647 h 1573"/>
              <a:gd name="T52" fmla="*/ 2147483647 w 5760"/>
              <a:gd name="T53" fmla="*/ 1595260019 h 1573"/>
              <a:gd name="T54" fmla="*/ 2147483647 w 5760"/>
              <a:gd name="T55" fmla="*/ 1436489350 h 1573"/>
              <a:gd name="T56" fmla="*/ 2147483647 w 5760"/>
              <a:gd name="T57" fmla="*/ 1262599328 h 1573"/>
              <a:gd name="T58" fmla="*/ 2147483647 w 5760"/>
              <a:gd name="T59" fmla="*/ 1118949599 h 1573"/>
              <a:gd name="T60" fmla="*/ 2147483647 w 5760"/>
              <a:gd name="T61" fmla="*/ 997982075 h 1573"/>
              <a:gd name="T62" fmla="*/ 2147483647 w 5760"/>
              <a:gd name="T63" fmla="*/ 877014551 h 1573"/>
              <a:gd name="T64" fmla="*/ 2147483647 w 5760"/>
              <a:gd name="T65" fmla="*/ 740926086 h 1573"/>
              <a:gd name="T66" fmla="*/ 2147483647 w 5760"/>
              <a:gd name="T67" fmla="*/ 635079502 h 1573"/>
              <a:gd name="T68" fmla="*/ 2147483647 w 5760"/>
              <a:gd name="T69" fmla="*/ 536794182 h 1573"/>
              <a:gd name="T70" fmla="*/ 2147483647 w 5760"/>
              <a:gd name="T71" fmla="*/ 461189480 h 1573"/>
              <a:gd name="T72" fmla="*/ 2147483647 w 5760"/>
              <a:gd name="T73" fmla="*/ 385584777 h 1573"/>
              <a:gd name="T74" fmla="*/ 2147483647 w 5760"/>
              <a:gd name="T75" fmla="*/ 325101015 h 1573"/>
              <a:gd name="T76" fmla="*/ 2147483647 w 5760"/>
              <a:gd name="T77" fmla="*/ 264617253 h 1573"/>
              <a:gd name="T78" fmla="*/ 2147483647 w 5760"/>
              <a:gd name="T79" fmla="*/ 219254431 h 1573"/>
              <a:gd name="T80" fmla="*/ 2147483647 w 5760"/>
              <a:gd name="T81" fmla="*/ 166330346 h 1573"/>
              <a:gd name="T82" fmla="*/ 2147483647 w 5760"/>
              <a:gd name="T83" fmla="*/ 120967524 h 1573"/>
              <a:gd name="T84" fmla="*/ 2147483647 w 5760"/>
              <a:gd name="T85" fmla="*/ 98286907 h 1573"/>
              <a:gd name="T86" fmla="*/ 2147483647 w 5760"/>
              <a:gd name="T87" fmla="*/ 68045026 h 1573"/>
              <a:gd name="T88" fmla="*/ 2147483647 w 5760"/>
              <a:gd name="T89" fmla="*/ 37803145 h 1573"/>
              <a:gd name="T90" fmla="*/ 1799391563 w 5760"/>
              <a:gd name="T91" fmla="*/ 30241881 h 1573"/>
              <a:gd name="T92" fmla="*/ 1285279688 w 5760"/>
              <a:gd name="T93" fmla="*/ 15120941 h 1573"/>
              <a:gd name="T94" fmla="*/ 612398763 w 5760"/>
              <a:gd name="T95" fmla="*/ 0 h 1573"/>
              <a:gd name="T96" fmla="*/ 0 w 5760"/>
              <a:gd name="T97" fmla="*/ 0 h 1573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760" h="1573">
                <a:moveTo>
                  <a:pt x="0" y="0"/>
                </a:moveTo>
                <a:lnTo>
                  <a:pt x="0" y="351"/>
                </a:lnTo>
                <a:lnTo>
                  <a:pt x="282" y="357"/>
                </a:lnTo>
                <a:lnTo>
                  <a:pt x="627" y="363"/>
                </a:lnTo>
                <a:lnTo>
                  <a:pt x="960" y="375"/>
                </a:lnTo>
                <a:lnTo>
                  <a:pt x="1218" y="393"/>
                </a:lnTo>
                <a:lnTo>
                  <a:pt x="1470" y="411"/>
                </a:lnTo>
                <a:lnTo>
                  <a:pt x="1746" y="435"/>
                </a:lnTo>
                <a:lnTo>
                  <a:pt x="2022" y="462"/>
                </a:lnTo>
                <a:lnTo>
                  <a:pt x="2340" y="504"/>
                </a:lnTo>
                <a:lnTo>
                  <a:pt x="2664" y="549"/>
                </a:lnTo>
                <a:lnTo>
                  <a:pt x="2952" y="597"/>
                </a:lnTo>
                <a:lnTo>
                  <a:pt x="3225" y="648"/>
                </a:lnTo>
                <a:lnTo>
                  <a:pt x="3513" y="708"/>
                </a:lnTo>
                <a:lnTo>
                  <a:pt x="3693" y="750"/>
                </a:lnTo>
                <a:lnTo>
                  <a:pt x="3936" y="810"/>
                </a:lnTo>
                <a:lnTo>
                  <a:pt x="4095" y="855"/>
                </a:lnTo>
                <a:lnTo>
                  <a:pt x="4281" y="909"/>
                </a:lnTo>
                <a:lnTo>
                  <a:pt x="4503" y="981"/>
                </a:lnTo>
                <a:lnTo>
                  <a:pt x="4704" y="1053"/>
                </a:lnTo>
                <a:lnTo>
                  <a:pt x="4911" y="1131"/>
                </a:lnTo>
                <a:lnTo>
                  <a:pt x="5073" y="1197"/>
                </a:lnTo>
                <a:lnTo>
                  <a:pt x="5256" y="1281"/>
                </a:lnTo>
                <a:lnTo>
                  <a:pt x="5475" y="1401"/>
                </a:lnTo>
                <a:lnTo>
                  <a:pt x="5628" y="1482"/>
                </a:lnTo>
                <a:lnTo>
                  <a:pt x="5759" y="1572"/>
                </a:lnTo>
                <a:lnTo>
                  <a:pt x="5759" y="633"/>
                </a:lnTo>
                <a:lnTo>
                  <a:pt x="5493" y="570"/>
                </a:lnTo>
                <a:lnTo>
                  <a:pt x="5214" y="501"/>
                </a:lnTo>
                <a:lnTo>
                  <a:pt x="4950" y="444"/>
                </a:lnTo>
                <a:lnTo>
                  <a:pt x="4701" y="396"/>
                </a:lnTo>
                <a:lnTo>
                  <a:pt x="4425" y="348"/>
                </a:lnTo>
                <a:lnTo>
                  <a:pt x="4110" y="294"/>
                </a:lnTo>
                <a:lnTo>
                  <a:pt x="3813" y="252"/>
                </a:lnTo>
                <a:lnTo>
                  <a:pt x="3549" y="213"/>
                </a:lnTo>
                <a:lnTo>
                  <a:pt x="3261" y="183"/>
                </a:lnTo>
                <a:lnTo>
                  <a:pt x="3015" y="153"/>
                </a:lnTo>
                <a:lnTo>
                  <a:pt x="2757" y="129"/>
                </a:lnTo>
                <a:lnTo>
                  <a:pt x="2520" y="105"/>
                </a:lnTo>
                <a:lnTo>
                  <a:pt x="2301" y="87"/>
                </a:lnTo>
                <a:lnTo>
                  <a:pt x="2013" y="66"/>
                </a:lnTo>
                <a:lnTo>
                  <a:pt x="1731" y="48"/>
                </a:lnTo>
                <a:lnTo>
                  <a:pt x="1524" y="39"/>
                </a:lnTo>
                <a:lnTo>
                  <a:pt x="1260" y="27"/>
                </a:lnTo>
                <a:lnTo>
                  <a:pt x="966" y="15"/>
                </a:lnTo>
                <a:lnTo>
                  <a:pt x="714" y="12"/>
                </a:lnTo>
                <a:lnTo>
                  <a:pt x="510" y="6"/>
                </a:lnTo>
                <a:lnTo>
                  <a:pt x="24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white">
          <a:xfrm>
            <a:off x="0" y="1793875"/>
            <a:ext cx="9144000" cy="1539875"/>
          </a:xfrm>
          <a:custGeom>
            <a:avLst/>
            <a:gdLst>
              <a:gd name="T0" fmla="*/ 0 w 5760"/>
              <a:gd name="T1" fmla="*/ 0 h 970"/>
              <a:gd name="T2" fmla="*/ 0 w 5760"/>
              <a:gd name="T3" fmla="*/ 854333763 h 970"/>
              <a:gd name="T4" fmla="*/ 801409688 w 5760"/>
              <a:gd name="T5" fmla="*/ 861893438 h 970"/>
              <a:gd name="T6" fmla="*/ 1489413138 w 5760"/>
              <a:gd name="T7" fmla="*/ 877014375 h 970"/>
              <a:gd name="T8" fmla="*/ 2132052188 w 5760"/>
              <a:gd name="T9" fmla="*/ 892135313 h 970"/>
              <a:gd name="T10" fmla="*/ 2147483647 w 5760"/>
              <a:gd name="T11" fmla="*/ 907256250 h 970"/>
              <a:gd name="T12" fmla="*/ 2147483647 w 5760"/>
              <a:gd name="T13" fmla="*/ 922377188 h 970"/>
              <a:gd name="T14" fmla="*/ 2147483647 w 5760"/>
              <a:gd name="T15" fmla="*/ 960180325 h 970"/>
              <a:gd name="T16" fmla="*/ 2147483647 w 5760"/>
              <a:gd name="T17" fmla="*/ 1005543138 h 970"/>
              <a:gd name="T18" fmla="*/ 2147483647 w 5760"/>
              <a:gd name="T19" fmla="*/ 1058465625 h 970"/>
              <a:gd name="T20" fmla="*/ 2147483647 w 5760"/>
              <a:gd name="T21" fmla="*/ 1141631575 h 970"/>
              <a:gd name="T22" fmla="*/ 2147483647 w 5760"/>
              <a:gd name="T23" fmla="*/ 1202115325 h 970"/>
              <a:gd name="T24" fmla="*/ 2147483647 w 5760"/>
              <a:gd name="T25" fmla="*/ 1277720013 h 970"/>
              <a:gd name="T26" fmla="*/ 2147483647 w 5760"/>
              <a:gd name="T27" fmla="*/ 1368445638 h 970"/>
              <a:gd name="T28" fmla="*/ 2147483647 w 5760"/>
              <a:gd name="T29" fmla="*/ 1474292200 h 970"/>
              <a:gd name="T30" fmla="*/ 2147483647 w 5760"/>
              <a:gd name="T31" fmla="*/ 1557456563 h 970"/>
              <a:gd name="T32" fmla="*/ 2147483647 w 5760"/>
              <a:gd name="T33" fmla="*/ 1685985325 h 970"/>
              <a:gd name="T34" fmla="*/ 2147483647 w 5760"/>
              <a:gd name="T35" fmla="*/ 1829633438 h 970"/>
              <a:gd name="T36" fmla="*/ 2147483647 w 5760"/>
              <a:gd name="T37" fmla="*/ 1980842813 h 970"/>
              <a:gd name="T38" fmla="*/ 2147483647 w 5760"/>
              <a:gd name="T39" fmla="*/ 2132052188 h 970"/>
              <a:gd name="T40" fmla="*/ 2147483647 w 5760"/>
              <a:gd name="T41" fmla="*/ 2147483647 h 970"/>
              <a:gd name="T42" fmla="*/ 2147483647 w 5760"/>
              <a:gd name="T43" fmla="*/ 2147483647 h 970"/>
              <a:gd name="T44" fmla="*/ 2147483647 w 5760"/>
              <a:gd name="T45" fmla="*/ 0 h 970"/>
              <a:gd name="T46" fmla="*/ 0 w 5760"/>
              <a:gd name="T47" fmla="*/ 0 h 97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5760" h="970">
                <a:moveTo>
                  <a:pt x="0" y="0"/>
                </a:moveTo>
                <a:lnTo>
                  <a:pt x="0" y="339"/>
                </a:lnTo>
                <a:lnTo>
                  <a:pt x="318" y="342"/>
                </a:lnTo>
                <a:lnTo>
                  <a:pt x="591" y="348"/>
                </a:lnTo>
                <a:lnTo>
                  <a:pt x="846" y="354"/>
                </a:lnTo>
                <a:lnTo>
                  <a:pt x="1074" y="360"/>
                </a:lnTo>
                <a:lnTo>
                  <a:pt x="1314" y="366"/>
                </a:lnTo>
                <a:lnTo>
                  <a:pt x="1599" y="381"/>
                </a:lnTo>
                <a:lnTo>
                  <a:pt x="1911" y="399"/>
                </a:lnTo>
                <a:lnTo>
                  <a:pt x="2241" y="420"/>
                </a:lnTo>
                <a:lnTo>
                  <a:pt x="2619" y="453"/>
                </a:lnTo>
                <a:lnTo>
                  <a:pt x="2889" y="477"/>
                </a:lnTo>
                <a:lnTo>
                  <a:pt x="3177" y="507"/>
                </a:lnTo>
                <a:lnTo>
                  <a:pt x="3498" y="543"/>
                </a:lnTo>
                <a:lnTo>
                  <a:pt x="3813" y="585"/>
                </a:lnTo>
                <a:lnTo>
                  <a:pt x="4044" y="618"/>
                </a:lnTo>
                <a:lnTo>
                  <a:pt x="4365" y="669"/>
                </a:lnTo>
                <a:lnTo>
                  <a:pt x="4683" y="726"/>
                </a:lnTo>
                <a:lnTo>
                  <a:pt x="4980" y="786"/>
                </a:lnTo>
                <a:lnTo>
                  <a:pt x="5268" y="846"/>
                </a:lnTo>
                <a:lnTo>
                  <a:pt x="5646" y="942"/>
                </a:lnTo>
                <a:lnTo>
                  <a:pt x="5759" y="969"/>
                </a:lnTo>
                <a:lnTo>
                  <a:pt x="5759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white">
          <a:xfrm>
            <a:off x="0" y="-20638"/>
            <a:ext cx="9144000" cy="1682751"/>
          </a:xfrm>
          <a:custGeom>
            <a:avLst/>
            <a:gdLst>
              <a:gd name="T0" fmla="*/ 0 w 5760"/>
              <a:gd name="T1" fmla="*/ 1897679578 h 1060"/>
              <a:gd name="T2" fmla="*/ 0 w 5760"/>
              <a:gd name="T3" fmla="*/ 2147483647 h 1060"/>
              <a:gd name="T4" fmla="*/ 2147483647 w 5760"/>
              <a:gd name="T5" fmla="*/ 2147483647 h 1060"/>
              <a:gd name="T6" fmla="*/ 2147483647 w 5760"/>
              <a:gd name="T7" fmla="*/ 0 h 1060"/>
              <a:gd name="T8" fmla="*/ 2147483647 w 5760"/>
              <a:gd name="T9" fmla="*/ 0 h 1060"/>
              <a:gd name="T10" fmla="*/ 2147483647 w 5760"/>
              <a:gd name="T11" fmla="*/ 211693251 h 1060"/>
              <a:gd name="T12" fmla="*/ 2147483647 w 5760"/>
              <a:gd name="T13" fmla="*/ 400705876 h 1060"/>
              <a:gd name="T14" fmla="*/ 2147483647 w 5760"/>
              <a:gd name="T15" fmla="*/ 559475020 h 1060"/>
              <a:gd name="T16" fmla="*/ 2147483647 w 5760"/>
              <a:gd name="T17" fmla="*/ 672882912 h 1060"/>
              <a:gd name="T18" fmla="*/ 2147483647 w 5760"/>
              <a:gd name="T19" fmla="*/ 816531110 h 1060"/>
              <a:gd name="T20" fmla="*/ 2147483647 w 5760"/>
              <a:gd name="T21" fmla="*/ 922377736 h 1060"/>
              <a:gd name="T22" fmla="*/ 2147483647 w 5760"/>
              <a:gd name="T23" fmla="*/ 1043345308 h 1060"/>
              <a:gd name="T24" fmla="*/ 2147483647 w 5760"/>
              <a:gd name="T25" fmla="*/ 1179433826 h 1060"/>
              <a:gd name="T26" fmla="*/ 2147483647 w 5760"/>
              <a:gd name="T27" fmla="*/ 1270159505 h 1060"/>
              <a:gd name="T28" fmla="*/ 2147483647 w 5760"/>
              <a:gd name="T29" fmla="*/ 1368446451 h 1060"/>
              <a:gd name="T30" fmla="*/ 2147483647 w 5760"/>
              <a:gd name="T31" fmla="*/ 1459172130 h 1060"/>
              <a:gd name="T32" fmla="*/ 2147483647 w 5760"/>
              <a:gd name="T33" fmla="*/ 1527217183 h 1060"/>
              <a:gd name="T34" fmla="*/ 2147483647 w 5760"/>
              <a:gd name="T35" fmla="*/ 1595260648 h 1060"/>
              <a:gd name="T36" fmla="*/ 2147483647 w 5760"/>
              <a:gd name="T37" fmla="*/ 1648184754 h 1060"/>
              <a:gd name="T38" fmla="*/ 2147483647 w 5760"/>
              <a:gd name="T39" fmla="*/ 1701107273 h 1060"/>
              <a:gd name="T40" fmla="*/ 2147483647 w 5760"/>
              <a:gd name="T41" fmla="*/ 1746470113 h 1060"/>
              <a:gd name="T42" fmla="*/ 2147483647 w 5760"/>
              <a:gd name="T43" fmla="*/ 1784273273 h 1060"/>
              <a:gd name="T44" fmla="*/ 2147483647 w 5760"/>
              <a:gd name="T45" fmla="*/ 1814515166 h 1060"/>
              <a:gd name="T46" fmla="*/ 2147483647 w 5760"/>
              <a:gd name="T47" fmla="*/ 1844757059 h 1060"/>
              <a:gd name="T48" fmla="*/ 2147483647 w 5760"/>
              <a:gd name="T49" fmla="*/ 1859878005 h 1060"/>
              <a:gd name="T50" fmla="*/ 1345763438 w 5760"/>
              <a:gd name="T51" fmla="*/ 1882558631 h 1060"/>
              <a:gd name="T52" fmla="*/ 506552200 w 5760"/>
              <a:gd name="T53" fmla="*/ 1897679578 h 1060"/>
              <a:gd name="T54" fmla="*/ 0 w 5760"/>
              <a:gd name="T55" fmla="*/ 1897679578 h 106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5760" h="1060">
                <a:moveTo>
                  <a:pt x="0" y="753"/>
                </a:moveTo>
                <a:lnTo>
                  <a:pt x="0" y="1059"/>
                </a:lnTo>
                <a:lnTo>
                  <a:pt x="5759" y="1059"/>
                </a:lnTo>
                <a:lnTo>
                  <a:pt x="5759" y="0"/>
                </a:lnTo>
                <a:lnTo>
                  <a:pt x="5430" y="0"/>
                </a:lnTo>
                <a:lnTo>
                  <a:pt x="5298" y="84"/>
                </a:lnTo>
                <a:lnTo>
                  <a:pt x="5136" y="159"/>
                </a:lnTo>
                <a:lnTo>
                  <a:pt x="4968" y="222"/>
                </a:lnTo>
                <a:lnTo>
                  <a:pt x="4812" y="267"/>
                </a:lnTo>
                <a:lnTo>
                  <a:pt x="4626" y="324"/>
                </a:lnTo>
                <a:lnTo>
                  <a:pt x="4440" y="366"/>
                </a:lnTo>
                <a:lnTo>
                  <a:pt x="4230" y="414"/>
                </a:lnTo>
                <a:lnTo>
                  <a:pt x="3939" y="468"/>
                </a:lnTo>
                <a:lnTo>
                  <a:pt x="3711" y="504"/>
                </a:lnTo>
                <a:lnTo>
                  <a:pt x="3441" y="543"/>
                </a:lnTo>
                <a:lnTo>
                  <a:pt x="3189" y="579"/>
                </a:lnTo>
                <a:lnTo>
                  <a:pt x="2925" y="606"/>
                </a:lnTo>
                <a:lnTo>
                  <a:pt x="2679" y="633"/>
                </a:lnTo>
                <a:lnTo>
                  <a:pt x="2418" y="654"/>
                </a:lnTo>
                <a:lnTo>
                  <a:pt x="2142" y="675"/>
                </a:lnTo>
                <a:lnTo>
                  <a:pt x="1896" y="693"/>
                </a:lnTo>
                <a:lnTo>
                  <a:pt x="1647" y="708"/>
                </a:lnTo>
                <a:lnTo>
                  <a:pt x="1404" y="720"/>
                </a:lnTo>
                <a:lnTo>
                  <a:pt x="1170" y="732"/>
                </a:lnTo>
                <a:lnTo>
                  <a:pt x="906" y="738"/>
                </a:lnTo>
                <a:lnTo>
                  <a:pt x="534" y="747"/>
                </a:lnTo>
                <a:lnTo>
                  <a:pt x="201" y="753"/>
                </a:lnTo>
                <a:lnTo>
                  <a:pt x="0" y="753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white">
          <a:xfrm>
            <a:off x="0" y="-20638"/>
            <a:ext cx="8388350" cy="1068388"/>
          </a:xfrm>
          <a:custGeom>
            <a:avLst/>
            <a:gdLst>
              <a:gd name="T0" fmla="*/ 0 w 5284"/>
              <a:gd name="T1" fmla="*/ 922377619 h 673"/>
              <a:gd name="T2" fmla="*/ 0 w 5284"/>
              <a:gd name="T3" fmla="*/ 1693545793 h 673"/>
              <a:gd name="T4" fmla="*/ 763608138 w 5284"/>
              <a:gd name="T5" fmla="*/ 1693545793 h 673"/>
              <a:gd name="T6" fmla="*/ 1822073763 w 5284"/>
              <a:gd name="T7" fmla="*/ 1670865169 h 673"/>
              <a:gd name="T8" fmla="*/ 2147483647 w 5284"/>
              <a:gd name="T9" fmla="*/ 1648182959 h 673"/>
              <a:gd name="T10" fmla="*/ 2147483647 w 5284"/>
              <a:gd name="T11" fmla="*/ 1617941070 h 673"/>
              <a:gd name="T12" fmla="*/ 2147483647 w 5284"/>
              <a:gd name="T13" fmla="*/ 1587699181 h 673"/>
              <a:gd name="T14" fmla="*/ 2147483647 w 5284"/>
              <a:gd name="T15" fmla="*/ 1549897613 h 673"/>
              <a:gd name="T16" fmla="*/ 2147483647 w 5284"/>
              <a:gd name="T17" fmla="*/ 1527215402 h 673"/>
              <a:gd name="T18" fmla="*/ 2147483647 w 5284"/>
              <a:gd name="T19" fmla="*/ 1481852568 h 673"/>
              <a:gd name="T20" fmla="*/ 2147483647 w 5284"/>
              <a:gd name="T21" fmla="*/ 1436489735 h 673"/>
              <a:gd name="T22" fmla="*/ 2147483647 w 5284"/>
              <a:gd name="T23" fmla="*/ 1376005956 h 673"/>
              <a:gd name="T24" fmla="*/ 2147483647 w 5284"/>
              <a:gd name="T25" fmla="*/ 1330643123 h 673"/>
              <a:gd name="T26" fmla="*/ 2147483647 w 5284"/>
              <a:gd name="T27" fmla="*/ 1255038400 h 673"/>
              <a:gd name="T28" fmla="*/ 2147483647 w 5284"/>
              <a:gd name="T29" fmla="*/ 1194554622 h 673"/>
              <a:gd name="T30" fmla="*/ 2147483647 w 5284"/>
              <a:gd name="T31" fmla="*/ 1126511165 h 673"/>
              <a:gd name="T32" fmla="*/ 2147483647 w 5284"/>
              <a:gd name="T33" fmla="*/ 1058466120 h 673"/>
              <a:gd name="T34" fmla="*/ 2147483647 w 5284"/>
              <a:gd name="T35" fmla="*/ 967740453 h 673"/>
              <a:gd name="T36" fmla="*/ 2147483647 w 5284"/>
              <a:gd name="T37" fmla="*/ 884576051 h 673"/>
              <a:gd name="T38" fmla="*/ 2147483647 w 5284"/>
              <a:gd name="T39" fmla="*/ 801410063 h 673"/>
              <a:gd name="T40" fmla="*/ 2147483647 w 5284"/>
              <a:gd name="T41" fmla="*/ 703124717 h 673"/>
              <a:gd name="T42" fmla="*/ 2147483647 w 5284"/>
              <a:gd name="T43" fmla="*/ 597278105 h 673"/>
              <a:gd name="T44" fmla="*/ 2147483647 w 5284"/>
              <a:gd name="T45" fmla="*/ 483870226 h 673"/>
              <a:gd name="T46" fmla="*/ 2147483647 w 5284"/>
              <a:gd name="T47" fmla="*/ 370463936 h 673"/>
              <a:gd name="T48" fmla="*/ 2147483647 w 5284"/>
              <a:gd name="T49" fmla="*/ 226814169 h 673"/>
              <a:gd name="T50" fmla="*/ 2147483647 w 5284"/>
              <a:gd name="T51" fmla="*/ 105846612 h 673"/>
              <a:gd name="T52" fmla="*/ 2147483647 w 5284"/>
              <a:gd name="T53" fmla="*/ 0 h 673"/>
              <a:gd name="T54" fmla="*/ 2147483647 w 5284"/>
              <a:gd name="T55" fmla="*/ 0 h 673"/>
              <a:gd name="T56" fmla="*/ 2147483647 w 5284"/>
              <a:gd name="T57" fmla="*/ 143649767 h 673"/>
              <a:gd name="T58" fmla="*/ 2147483647 w 5284"/>
              <a:gd name="T59" fmla="*/ 272177002 h 673"/>
              <a:gd name="T60" fmla="*/ 2147483647 w 5284"/>
              <a:gd name="T61" fmla="*/ 378023614 h 673"/>
              <a:gd name="T62" fmla="*/ 2147483647 w 5284"/>
              <a:gd name="T63" fmla="*/ 461189603 h 673"/>
              <a:gd name="T64" fmla="*/ 2147483647 w 5284"/>
              <a:gd name="T65" fmla="*/ 536794326 h 673"/>
              <a:gd name="T66" fmla="*/ 2147483647 w 5284"/>
              <a:gd name="T67" fmla="*/ 612399049 h 673"/>
              <a:gd name="T68" fmla="*/ 2147483647 w 5284"/>
              <a:gd name="T69" fmla="*/ 688003772 h 673"/>
              <a:gd name="T70" fmla="*/ 2147483647 w 5284"/>
              <a:gd name="T71" fmla="*/ 748487550 h 673"/>
              <a:gd name="T72" fmla="*/ 2147483647 w 5284"/>
              <a:gd name="T73" fmla="*/ 786289118 h 673"/>
              <a:gd name="T74" fmla="*/ 2147483647 w 5284"/>
              <a:gd name="T75" fmla="*/ 831651952 h 673"/>
              <a:gd name="T76" fmla="*/ 2147483647 w 5284"/>
              <a:gd name="T77" fmla="*/ 861893841 h 673"/>
              <a:gd name="T78" fmla="*/ 1754028750 w 5284"/>
              <a:gd name="T79" fmla="*/ 892135730 h 673"/>
              <a:gd name="T80" fmla="*/ 1262599075 w 5284"/>
              <a:gd name="T81" fmla="*/ 907256675 h 673"/>
              <a:gd name="T82" fmla="*/ 703124388 w 5284"/>
              <a:gd name="T83" fmla="*/ 922377619 h 673"/>
              <a:gd name="T84" fmla="*/ 249496263 w 5284"/>
              <a:gd name="T85" fmla="*/ 929938885 h 673"/>
              <a:gd name="T86" fmla="*/ 0 w 5284"/>
              <a:gd name="T87" fmla="*/ 922377619 h 67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284" h="673">
                <a:moveTo>
                  <a:pt x="0" y="366"/>
                </a:moveTo>
                <a:lnTo>
                  <a:pt x="0" y="672"/>
                </a:lnTo>
                <a:lnTo>
                  <a:pt x="303" y="672"/>
                </a:lnTo>
                <a:lnTo>
                  <a:pt x="723" y="663"/>
                </a:lnTo>
                <a:lnTo>
                  <a:pt x="1020" y="654"/>
                </a:lnTo>
                <a:lnTo>
                  <a:pt x="1302" y="642"/>
                </a:lnTo>
                <a:lnTo>
                  <a:pt x="1554" y="630"/>
                </a:lnTo>
                <a:lnTo>
                  <a:pt x="1779" y="615"/>
                </a:lnTo>
                <a:lnTo>
                  <a:pt x="1962" y="606"/>
                </a:lnTo>
                <a:lnTo>
                  <a:pt x="2193" y="588"/>
                </a:lnTo>
                <a:lnTo>
                  <a:pt x="2448" y="570"/>
                </a:lnTo>
                <a:lnTo>
                  <a:pt x="2700" y="546"/>
                </a:lnTo>
                <a:lnTo>
                  <a:pt x="2904" y="528"/>
                </a:lnTo>
                <a:lnTo>
                  <a:pt x="3138" y="498"/>
                </a:lnTo>
                <a:lnTo>
                  <a:pt x="3324" y="474"/>
                </a:lnTo>
                <a:lnTo>
                  <a:pt x="3534" y="447"/>
                </a:lnTo>
                <a:lnTo>
                  <a:pt x="3735" y="420"/>
                </a:lnTo>
                <a:lnTo>
                  <a:pt x="3933" y="384"/>
                </a:lnTo>
                <a:lnTo>
                  <a:pt x="4116" y="351"/>
                </a:lnTo>
                <a:lnTo>
                  <a:pt x="4266" y="318"/>
                </a:lnTo>
                <a:lnTo>
                  <a:pt x="4446" y="279"/>
                </a:lnTo>
                <a:lnTo>
                  <a:pt x="4620" y="237"/>
                </a:lnTo>
                <a:lnTo>
                  <a:pt x="4779" y="192"/>
                </a:lnTo>
                <a:lnTo>
                  <a:pt x="4920" y="147"/>
                </a:lnTo>
                <a:lnTo>
                  <a:pt x="5085" y="90"/>
                </a:lnTo>
                <a:lnTo>
                  <a:pt x="5193" y="42"/>
                </a:lnTo>
                <a:lnTo>
                  <a:pt x="5283" y="0"/>
                </a:lnTo>
                <a:lnTo>
                  <a:pt x="3201" y="0"/>
                </a:lnTo>
                <a:lnTo>
                  <a:pt x="2982" y="57"/>
                </a:lnTo>
                <a:lnTo>
                  <a:pt x="2775" y="108"/>
                </a:lnTo>
                <a:lnTo>
                  <a:pt x="2562" y="150"/>
                </a:lnTo>
                <a:lnTo>
                  <a:pt x="2397" y="183"/>
                </a:lnTo>
                <a:lnTo>
                  <a:pt x="2205" y="213"/>
                </a:lnTo>
                <a:lnTo>
                  <a:pt x="2001" y="243"/>
                </a:lnTo>
                <a:lnTo>
                  <a:pt x="1776" y="273"/>
                </a:lnTo>
                <a:lnTo>
                  <a:pt x="1536" y="297"/>
                </a:lnTo>
                <a:lnTo>
                  <a:pt x="1344" y="312"/>
                </a:lnTo>
                <a:lnTo>
                  <a:pt x="1134" y="330"/>
                </a:lnTo>
                <a:lnTo>
                  <a:pt x="921" y="342"/>
                </a:lnTo>
                <a:lnTo>
                  <a:pt x="696" y="354"/>
                </a:lnTo>
                <a:lnTo>
                  <a:pt x="501" y="360"/>
                </a:lnTo>
                <a:lnTo>
                  <a:pt x="279" y="366"/>
                </a:lnTo>
                <a:lnTo>
                  <a:pt x="99" y="369"/>
                </a:lnTo>
                <a:lnTo>
                  <a:pt x="0" y="366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2" name="Freeform 10"/>
          <p:cNvSpPr>
            <a:spLocks/>
          </p:cNvSpPr>
          <p:nvPr/>
        </p:nvSpPr>
        <p:spPr bwMode="white">
          <a:xfrm>
            <a:off x="0" y="-20638"/>
            <a:ext cx="4578350" cy="454026"/>
          </a:xfrm>
          <a:custGeom>
            <a:avLst/>
            <a:gdLst>
              <a:gd name="T0" fmla="*/ 0 w 2884"/>
              <a:gd name="T1" fmla="*/ 0 h 286"/>
              <a:gd name="T2" fmla="*/ 0 w 2884"/>
              <a:gd name="T3" fmla="*/ 718246907 h 286"/>
              <a:gd name="T4" fmla="*/ 483870000 w 2884"/>
              <a:gd name="T5" fmla="*/ 718246907 h 286"/>
              <a:gd name="T6" fmla="*/ 967740000 w 2884"/>
              <a:gd name="T7" fmla="*/ 710687215 h 286"/>
              <a:gd name="T8" fmla="*/ 1459171263 w 2884"/>
              <a:gd name="T9" fmla="*/ 695566244 h 286"/>
              <a:gd name="T10" fmla="*/ 1988404075 w 2884"/>
              <a:gd name="T11" fmla="*/ 672883995 h 286"/>
              <a:gd name="T12" fmla="*/ 2147483647 w 2884"/>
              <a:gd name="T13" fmla="*/ 650203332 h 286"/>
              <a:gd name="T14" fmla="*/ 2147483647 w 2884"/>
              <a:gd name="T15" fmla="*/ 619961390 h 286"/>
              <a:gd name="T16" fmla="*/ 2147483647 w 2884"/>
              <a:gd name="T17" fmla="*/ 589719449 h 286"/>
              <a:gd name="T18" fmla="*/ 2147483647 w 2884"/>
              <a:gd name="T19" fmla="*/ 559477507 h 286"/>
              <a:gd name="T20" fmla="*/ 2147483647 w 2884"/>
              <a:gd name="T21" fmla="*/ 506553316 h 286"/>
              <a:gd name="T22" fmla="*/ 2147483647 w 2884"/>
              <a:gd name="T23" fmla="*/ 400706520 h 286"/>
              <a:gd name="T24" fmla="*/ 2147483647 w 2884"/>
              <a:gd name="T25" fmla="*/ 294859724 h 286"/>
              <a:gd name="T26" fmla="*/ 2147483647 w 2884"/>
              <a:gd name="T27" fmla="*/ 151209708 h 286"/>
              <a:gd name="T28" fmla="*/ 2147483647 w 2884"/>
              <a:gd name="T29" fmla="*/ 0 h 286"/>
              <a:gd name="T30" fmla="*/ 0 w 2884"/>
              <a:gd name="T31" fmla="*/ 0 h 28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884" h="286">
                <a:moveTo>
                  <a:pt x="0" y="0"/>
                </a:moveTo>
                <a:lnTo>
                  <a:pt x="0" y="285"/>
                </a:lnTo>
                <a:lnTo>
                  <a:pt x="192" y="285"/>
                </a:lnTo>
                <a:lnTo>
                  <a:pt x="384" y="282"/>
                </a:lnTo>
                <a:lnTo>
                  <a:pt x="579" y="276"/>
                </a:lnTo>
                <a:lnTo>
                  <a:pt x="789" y="267"/>
                </a:lnTo>
                <a:lnTo>
                  <a:pt x="999" y="258"/>
                </a:lnTo>
                <a:lnTo>
                  <a:pt x="1161" y="246"/>
                </a:lnTo>
                <a:lnTo>
                  <a:pt x="1302" y="234"/>
                </a:lnTo>
                <a:lnTo>
                  <a:pt x="1458" y="222"/>
                </a:lnTo>
                <a:lnTo>
                  <a:pt x="1665" y="201"/>
                </a:lnTo>
                <a:lnTo>
                  <a:pt x="1992" y="159"/>
                </a:lnTo>
                <a:lnTo>
                  <a:pt x="2301" y="117"/>
                </a:lnTo>
                <a:lnTo>
                  <a:pt x="2604" y="60"/>
                </a:lnTo>
                <a:lnTo>
                  <a:pt x="288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93F3E33-1FB7-452B-8376-DA4B9C006C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0DDF9-D4E6-4E97-AC3B-866AA874C9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E54E6-8199-4490-9B31-077E605C213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A793B-D77B-461C-B36D-97E010331E2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A858D-A706-482E-9095-100EC13FD3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4419E-6C3B-4363-AE27-06D0B75830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35E61-BEAB-42E3-B961-1FACE6E72D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59461-DD1C-45E3-84E9-8B1CC9F5ADB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A9E44-EBDD-4C49-953D-8D2DEB83A40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46E26-6265-4D6E-A22D-C25635B62AB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2F1A6-46B1-4A49-9E41-6BA881F3D22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10A5E-2644-49B8-988B-7D1BE5F7333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24ACD-A8C4-45DC-86A1-8B07A32F383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invGray">
          <a:xfrm>
            <a:off x="8809038" y="0"/>
            <a:ext cx="334962" cy="68580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50000">
                <a:schemeClr val="hlink"/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7" name="Freeform 3"/>
          <p:cNvSpPr>
            <a:spLocks/>
          </p:cNvSpPr>
          <p:nvPr/>
        </p:nvSpPr>
        <p:spPr bwMode="white">
          <a:xfrm>
            <a:off x="-9525" y="4489450"/>
            <a:ext cx="5754688" cy="2368550"/>
          </a:xfrm>
          <a:custGeom>
            <a:avLst/>
            <a:gdLst>
              <a:gd name="T0" fmla="*/ 0 w 3625"/>
              <a:gd name="T1" fmla="*/ 2147483647 h 1492"/>
              <a:gd name="T2" fmla="*/ 0 w 3625"/>
              <a:gd name="T3" fmla="*/ 0 h 1492"/>
              <a:gd name="T4" fmla="*/ 430947550 w 3625"/>
              <a:gd name="T5" fmla="*/ 7561263 h 1492"/>
              <a:gd name="T6" fmla="*/ 894656340 w 3625"/>
              <a:gd name="T7" fmla="*/ 22682200 h 1492"/>
              <a:gd name="T8" fmla="*/ 1257558872 w 3625"/>
              <a:gd name="T9" fmla="*/ 52924075 h 1492"/>
              <a:gd name="T10" fmla="*/ 1638101705 w 3625"/>
              <a:gd name="T11" fmla="*/ 90725625 h 1492"/>
              <a:gd name="T12" fmla="*/ 2038807377 w 3625"/>
              <a:gd name="T13" fmla="*/ 136088438 h 1492"/>
              <a:gd name="T14" fmla="*/ 2147483647 w 3625"/>
              <a:gd name="T15" fmla="*/ 196572188 h 1492"/>
              <a:gd name="T16" fmla="*/ 2147483647 w 3625"/>
              <a:gd name="T17" fmla="*/ 264617200 h 1492"/>
              <a:gd name="T18" fmla="*/ 2147483647 w 3625"/>
              <a:gd name="T19" fmla="*/ 335181575 h 1492"/>
              <a:gd name="T20" fmla="*/ 2147483647 w 3625"/>
              <a:gd name="T21" fmla="*/ 441028138 h 1492"/>
              <a:gd name="T22" fmla="*/ 2147483647 w 3625"/>
              <a:gd name="T23" fmla="*/ 546874700 h 1492"/>
              <a:gd name="T24" fmla="*/ 2147483647 w 3625"/>
              <a:gd name="T25" fmla="*/ 677922825 h 1492"/>
              <a:gd name="T26" fmla="*/ 2147483647 w 3625"/>
              <a:gd name="T27" fmla="*/ 776208125 h 1492"/>
              <a:gd name="T28" fmla="*/ 2147483647 w 3625"/>
              <a:gd name="T29" fmla="*/ 967740000 h 1492"/>
              <a:gd name="T30" fmla="*/ 2147483647 w 3625"/>
              <a:gd name="T31" fmla="*/ 1118949375 h 1492"/>
              <a:gd name="T32" fmla="*/ 2147483647 w 3625"/>
              <a:gd name="T33" fmla="*/ 1378526263 h 1492"/>
              <a:gd name="T34" fmla="*/ 2147483647 w 3625"/>
              <a:gd name="T35" fmla="*/ 1668343438 h 1492"/>
              <a:gd name="T36" fmla="*/ 2147483647 w 3625"/>
              <a:gd name="T37" fmla="*/ 1980842813 h 1492"/>
              <a:gd name="T38" fmla="*/ 2147483647 w 3625"/>
              <a:gd name="T39" fmla="*/ 2147483647 h 1492"/>
              <a:gd name="T40" fmla="*/ 2147483647 w 3625"/>
              <a:gd name="T41" fmla="*/ 2147483647 h 1492"/>
              <a:gd name="T42" fmla="*/ 2147483647 w 3625"/>
              <a:gd name="T43" fmla="*/ 2147483647 h 1492"/>
              <a:gd name="T44" fmla="*/ 2147483647 w 3625"/>
              <a:gd name="T45" fmla="*/ 2147483647 h 1492"/>
              <a:gd name="T46" fmla="*/ 2147483647 w 3625"/>
              <a:gd name="T47" fmla="*/ 2147483647 h 1492"/>
              <a:gd name="T48" fmla="*/ 2147483647 w 3625"/>
              <a:gd name="T49" fmla="*/ 2147483647 h 1492"/>
              <a:gd name="T50" fmla="*/ 2147483647 w 3625"/>
              <a:gd name="T51" fmla="*/ 2147483647 h 1492"/>
              <a:gd name="T52" fmla="*/ 0 w 3625"/>
              <a:gd name="T53" fmla="*/ 2147483647 h 1492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3625" h="1492">
                <a:moveTo>
                  <a:pt x="0" y="1491"/>
                </a:moveTo>
                <a:lnTo>
                  <a:pt x="0" y="0"/>
                </a:lnTo>
                <a:lnTo>
                  <a:pt x="171" y="3"/>
                </a:lnTo>
                <a:lnTo>
                  <a:pt x="355" y="9"/>
                </a:lnTo>
                <a:lnTo>
                  <a:pt x="499" y="21"/>
                </a:lnTo>
                <a:lnTo>
                  <a:pt x="650" y="36"/>
                </a:lnTo>
                <a:lnTo>
                  <a:pt x="809" y="54"/>
                </a:lnTo>
                <a:lnTo>
                  <a:pt x="957" y="78"/>
                </a:lnTo>
                <a:lnTo>
                  <a:pt x="1119" y="105"/>
                </a:lnTo>
                <a:lnTo>
                  <a:pt x="1261" y="133"/>
                </a:lnTo>
                <a:lnTo>
                  <a:pt x="1441" y="175"/>
                </a:lnTo>
                <a:lnTo>
                  <a:pt x="1598" y="217"/>
                </a:lnTo>
                <a:lnTo>
                  <a:pt x="1763" y="269"/>
                </a:lnTo>
                <a:lnTo>
                  <a:pt x="1887" y="308"/>
                </a:lnTo>
                <a:lnTo>
                  <a:pt x="2085" y="384"/>
                </a:lnTo>
                <a:lnTo>
                  <a:pt x="2230" y="444"/>
                </a:lnTo>
                <a:lnTo>
                  <a:pt x="2456" y="547"/>
                </a:lnTo>
                <a:lnTo>
                  <a:pt x="2666" y="662"/>
                </a:lnTo>
                <a:lnTo>
                  <a:pt x="2859" y="786"/>
                </a:lnTo>
                <a:lnTo>
                  <a:pt x="3046" y="920"/>
                </a:lnTo>
                <a:lnTo>
                  <a:pt x="3193" y="1038"/>
                </a:lnTo>
                <a:lnTo>
                  <a:pt x="3332" y="1168"/>
                </a:lnTo>
                <a:lnTo>
                  <a:pt x="3440" y="1280"/>
                </a:lnTo>
                <a:lnTo>
                  <a:pt x="3524" y="1380"/>
                </a:lnTo>
                <a:lnTo>
                  <a:pt x="3624" y="1491"/>
                </a:lnTo>
                <a:lnTo>
                  <a:pt x="3608" y="1491"/>
                </a:lnTo>
                <a:lnTo>
                  <a:pt x="0" y="1491"/>
                </a:lnTo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8" name="Freeform 4"/>
          <p:cNvSpPr>
            <a:spLocks/>
          </p:cNvSpPr>
          <p:nvPr/>
        </p:nvSpPr>
        <p:spPr bwMode="white">
          <a:xfrm>
            <a:off x="0" y="3817938"/>
            <a:ext cx="8164513" cy="3019425"/>
          </a:xfrm>
          <a:custGeom>
            <a:avLst/>
            <a:gdLst>
              <a:gd name="T0" fmla="*/ 2147483647 w 5143"/>
              <a:gd name="T1" fmla="*/ 1020664075 h 1902"/>
              <a:gd name="T2" fmla="*/ 2147483647 w 5143"/>
              <a:gd name="T3" fmla="*/ 839212825 h 1902"/>
              <a:gd name="T4" fmla="*/ 2147483647 w 5143"/>
              <a:gd name="T5" fmla="*/ 657761575 h 1902"/>
              <a:gd name="T6" fmla="*/ 2147483647 w 5143"/>
              <a:gd name="T7" fmla="*/ 498990938 h 1902"/>
              <a:gd name="T8" fmla="*/ 2147483647 w 5143"/>
              <a:gd name="T9" fmla="*/ 385584700 h 1902"/>
              <a:gd name="T10" fmla="*/ 2147483647 w 5143"/>
              <a:gd name="T11" fmla="*/ 279738138 h 1902"/>
              <a:gd name="T12" fmla="*/ 2147483647 w 5143"/>
              <a:gd name="T13" fmla="*/ 189012513 h 1902"/>
              <a:gd name="T14" fmla="*/ 2147483647 w 5143"/>
              <a:gd name="T15" fmla="*/ 120967500 h 1902"/>
              <a:gd name="T16" fmla="*/ 1882557628 w 5143"/>
              <a:gd name="T17" fmla="*/ 75604688 h 1902"/>
              <a:gd name="T18" fmla="*/ 1262599152 w 5143"/>
              <a:gd name="T19" fmla="*/ 37803138 h 1902"/>
              <a:gd name="T20" fmla="*/ 619958475 w 5143"/>
              <a:gd name="T21" fmla="*/ 7561263 h 1902"/>
              <a:gd name="T22" fmla="*/ 0 w 5143"/>
              <a:gd name="T23" fmla="*/ 0 h 1902"/>
              <a:gd name="T24" fmla="*/ 0 w 5143"/>
              <a:gd name="T25" fmla="*/ 693043763 h 1902"/>
              <a:gd name="T26" fmla="*/ 0 w 5143"/>
              <a:gd name="T27" fmla="*/ 869454700 h 1902"/>
              <a:gd name="T28" fmla="*/ 0 w 5143"/>
              <a:gd name="T29" fmla="*/ 693043763 h 1902"/>
              <a:gd name="T30" fmla="*/ 0 w 5143"/>
              <a:gd name="T31" fmla="*/ 861893438 h 1902"/>
              <a:gd name="T32" fmla="*/ 854333815 w 5143"/>
              <a:gd name="T33" fmla="*/ 884575638 h 1902"/>
              <a:gd name="T34" fmla="*/ 1527214781 w 5143"/>
              <a:gd name="T35" fmla="*/ 937498125 h 1902"/>
              <a:gd name="T36" fmla="*/ 2147173256 w 5143"/>
              <a:gd name="T37" fmla="*/ 1005543138 h 1902"/>
              <a:gd name="T38" fmla="*/ 2147483647 w 5143"/>
              <a:gd name="T39" fmla="*/ 1096268763 h 1902"/>
              <a:gd name="T40" fmla="*/ 2147483647 w 5143"/>
              <a:gd name="T41" fmla="*/ 1194554063 h 1902"/>
              <a:gd name="T42" fmla="*/ 2147483647 w 5143"/>
              <a:gd name="T43" fmla="*/ 1360884375 h 1902"/>
              <a:gd name="T44" fmla="*/ 2147483647 w 5143"/>
              <a:gd name="T45" fmla="*/ 1519655013 h 1902"/>
              <a:gd name="T46" fmla="*/ 2147483647 w 5143"/>
              <a:gd name="T47" fmla="*/ 1708665938 h 1902"/>
              <a:gd name="T48" fmla="*/ 2147483647 w 5143"/>
              <a:gd name="T49" fmla="*/ 1882557513 h 1902"/>
              <a:gd name="T50" fmla="*/ 2147483647 w 5143"/>
              <a:gd name="T51" fmla="*/ 2147173125 h 1902"/>
              <a:gd name="T52" fmla="*/ 2147483647 w 5143"/>
              <a:gd name="T53" fmla="*/ 2147483647 h 1902"/>
              <a:gd name="T54" fmla="*/ 2147483647 w 5143"/>
              <a:gd name="T55" fmla="*/ 2147483647 h 1902"/>
              <a:gd name="T56" fmla="*/ 2147483647 w 5143"/>
              <a:gd name="T57" fmla="*/ 2147483647 h 1902"/>
              <a:gd name="T58" fmla="*/ 2147483647 w 5143"/>
              <a:gd name="T59" fmla="*/ 2147483647 h 1902"/>
              <a:gd name="T60" fmla="*/ 2147483647 w 5143"/>
              <a:gd name="T61" fmla="*/ 2147483647 h 1902"/>
              <a:gd name="T62" fmla="*/ 2147483647 w 5143"/>
              <a:gd name="T63" fmla="*/ 2147483647 h 1902"/>
              <a:gd name="T64" fmla="*/ 2147483647 w 5143"/>
              <a:gd name="T65" fmla="*/ 2147483647 h 1902"/>
              <a:gd name="T66" fmla="*/ 2147483647 w 5143"/>
              <a:gd name="T67" fmla="*/ 2147483647 h 1902"/>
              <a:gd name="T68" fmla="*/ 2147483647 w 5143"/>
              <a:gd name="T69" fmla="*/ 2147483647 h 1902"/>
              <a:gd name="T70" fmla="*/ 2147483647 w 5143"/>
              <a:gd name="T71" fmla="*/ 2147483647 h 1902"/>
              <a:gd name="T72" fmla="*/ 2147483647 w 5143"/>
              <a:gd name="T73" fmla="*/ 2147483647 h 1902"/>
              <a:gd name="T74" fmla="*/ 2147483647 w 5143"/>
              <a:gd name="T75" fmla="*/ 2147483647 h 1902"/>
              <a:gd name="T76" fmla="*/ 2147483647 w 5143"/>
              <a:gd name="T77" fmla="*/ 2147483647 h 1902"/>
              <a:gd name="T78" fmla="*/ 2147483647 w 5143"/>
              <a:gd name="T79" fmla="*/ 2147483647 h 1902"/>
              <a:gd name="T80" fmla="*/ 2147483647 w 5143"/>
              <a:gd name="T81" fmla="*/ 2147483647 h 1902"/>
              <a:gd name="T82" fmla="*/ 2147483647 w 5143"/>
              <a:gd name="T83" fmla="*/ 2147483647 h 1902"/>
              <a:gd name="T84" fmla="*/ 2147483647 w 5143"/>
              <a:gd name="T85" fmla="*/ 2018645950 h 1902"/>
              <a:gd name="T86" fmla="*/ 2147483647 w 5143"/>
              <a:gd name="T87" fmla="*/ 1769149688 h 1902"/>
              <a:gd name="T88" fmla="*/ 2147483647 w 5143"/>
              <a:gd name="T89" fmla="*/ 1481851875 h 1902"/>
              <a:gd name="T90" fmla="*/ 2147483647 w 5143"/>
              <a:gd name="T91" fmla="*/ 1232357200 h 1902"/>
              <a:gd name="T92" fmla="*/ 2147483647 w 5143"/>
              <a:gd name="T93" fmla="*/ 1020664075 h 1902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5143" h="1902">
                <a:moveTo>
                  <a:pt x="2718" y="405"/>
                </a:moveTo>
                <a:lnTo>
                  <a:pt x="2466" y="333"/>
                </a:lnTo>
                <a:lnTo>
                  <a:pt x="2202" y="261"/>
                </a:lnTo>
                <a:lnTo>
                  <a:pt x="1929" y="198"/>
                </a:lnTo>
                <a:lnTo>
                  <a:pt x="1695" y="153"/>
                </a:lnTo>
                <a:lnTo>
                  <a:pt x="1434" y="111"/>
                </a:lnTo>
                <a:lnTo>
                  <a:pt x="1188" y="75"/>
                </a:lnTo>
                <a:lnTo>
                  <a:pt x="957" y="48"/>
                </a:lnTo>
                <a:lnTo>
                  <a:pt x="747" y="30"/>
                </a:lnTo>
                <a:lnTo>
                  <a:pt x="501" y="15"/>
                </a:lnTo>
                <a:lnTo>
                  <a:pt x="246" y="3"/>
                </a:lnTo>
                <a:lnTo>
                  <a:pt x="0" y="0"/>
                </a:lnTo>
                <a:lnTo>
                  <a:pt x="0" y="275"/>
                </a:lnTo>
                <a:lnTo>
                  <a:pt x="0" y="345"/>
                </a:lnTo>
                <a:lnTo>
                  <a:pt x="0" y="275"/>
                </a:lnTo>
                <a:lnTo>
                  <a:pt x="0" y="342"/>
                </a:lnTo>
                <a:lnTo>
                  <a:pt x="339" y="351"/>
                </a:lnTo>
                <a:lnTo>
                  <a:pt x="606" y="372"/>
                </a:lnTo>
                <a:lnTo>
                  <a:pt x="852" y="399"/>
                </a:lnTo>
                <a:lnTo>
                  <a:pt x="1068" y="435"/>
                </a:lnTo>
                <a:lnTo>
                  <a:pt x="1275" y="474"/>
                </a:lnTo>
                <a:lnTo>
                  <a:pt x="1545" y="540"/>
                </a:lnTo>
                <a:lnTo>
                  <a:pt x="1761" y="603"/>
                </a:lnTo>
                <a:lnTo>
                  <a:pt x="1971" y="678"/>
                </a:lnTo>
                <a:lnTo>
                  <a:pt x="2166" y="747"/>
                </a:lnTo>
                <a:lnTo>
                  <a:pt x="2397" y="852"/>
                </a:lnTo>
                <a:lnTo>
                  <a:pt x="2613" y="960"/>
                </a:lnTo>
                <a:lnTo>
                  <a:pt x="2832" y="1095"/>
                </a:lnTo>
                <a:lnTo>
                  <a:pt x="3012" y="1212"/>
                </a:lnTo>
                <a:lnTo>
                  <a:pt x="3186" y="1347"/>
                </a:lnTo>
                <a:lnTo>
                  <a:pt x="3351" y="1497"/>
                </a:lnTo>
                <a:lnTo>
                  <a:pt x="3480" y="1629"/>
                </a:lnTo>
                <a:lnTo>
                  <a:pt x="3612" y="1785"/>
                </a:lnTo>
                <a:lnTo>
                  <a:pt x="3699" y="1901"/>
                </a:lnTo>
                <a:lnTo>
                  <a:pt x="5142" y="1901"/>
                </a:lnTo>
                <a:lnTo>
                  <a:pt x="5076" y="1827"/>
                </a:lnTo>
                <a:lnTo>
                  <a:pt x="4968" y="1707"/>
                </a:lnTo>
                <a:lnTo>
                  <a:pt x="4797" y="1539"/>
                </a:lnTo>
                <a:lnTo>
                  <a:pt x="4617" y="1383"/>
                </a:lnTo>
                <a:lnTo>
                  <a:pt x="4410" y="1221"/>
                </a:lnTo>
                <a:lnTo>
                  <a:pt x="4185" y="1071"/>
                </a:lnTo>
                <a:lnTo>
                  <a:pt x="3960" y="939"/>
                </a:lnTo>
                <a:lnTo>
                  <a:pt x="3708" y="801"/>
                </a:lnTo>
                <a:lnTo>
                  <a:pt x="3492" y="702"/>
                </a:lnTo>
                <a:lnTo>
                  <a:pt x="3231" y="588"/>
                </a:lnTo>
                <a:lnTo>
                  <a:pt x="2964" y="489"/>
                </a:lnTo>
                <a:lnTo>
                  <a:pt x="2718" y="405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29" name="Freeform 5"/>
          <p:cNvSpPr>
            <a:spLocks/>
          </p:cNvSpPr>
          <p:nvPr/>
        </p:nvSpPr>
        <p:spPr bwMode="white">
          <a:xfrm>
            <a:off x="0" y="3146425"/>
            <a:ext cx="9144000" cy="3690938"/>
          </a:xfrm>
          <a:custGeom>
            <a:avLst/>
            <a:gdLst>
              <a:gd name="T0" fmla="*/ 0 w 5760"/>
              <a:gd name="T1" fmla="*/ 0 h 2325"/>
              <a:gd name="T2" fmla="*/ 0 w 5760"/>
              <a:gd name="T3" fmla="*/ 854333878 h 2325"/>
              <a:gd name="T4" fmla="*/ 1406247188 w 5760"/>
              <a:gd name="T5" fmla="*/ 899696697 h 2325"/>
              <a:gd name="T6" fmla="*/ 2033766888 w 5760"/>
              <a:gd name="T7" fmla="*/ 945059516 h 2325"/>
              <a:gd name="T8" fmla="*/ 2147483647 w 5760"/>
              <a:gd name="T9" fmla="*/ 1005543274 h 2325"/>
              <a:gd name="T10" fmla="*/ 2147483647 w 5760"/>
              <a:gd name="T11" fmla="*/ 1073586708 h 2325"/>
              <a:gd name="T12" fmla="*/ 2147483647 w 5760"/>
              <a:gd name="T13" fmla="*/ 1171873609 h 2325"/>
              <a:gd name="T14" fmla="*/ 2147483647 w 5760"/>
              <a:gd name="T15" fmla="*/ 1285279862 h 2325"/>
              <a:gd name="T16" fmla="*/ 2147483647 w 5760"/>
              <a:gd name="T17" fmla="*/ 1436489257 h 2325"/>
              <a:gd name="T18" fmla="*/ 2147483647 w 5760"/>
              <a:gd name="T19" fmla="*/ 1587698653 h 2325"/>
              <a:gd name="T20" fmla="*/ 2147483647 w 5760"/>
              <a:gd name="T21" fmla="*/ 1731348372 h 2325"/>
              <a:gd name="T22" fmla="*/ 2147483647 w 5760"/>
              <a:gd name="T23" fmla="*/ 1912799647 h 2325"/>
              <a:gd name="T24" fmla="*/ 2147483647 w 5760"/>
              <a:gd name="T25" fmla="*/ 2109371861 h 2325"/>
              <a:gd name="T26" fmla="*/ 2147483647 w 5760"/>
              <a:gd name="T27" fmla="*/ 2147483647 h 2325"/>
              <a:gd name="T28" fmla="*/ 2147483647 w 5760"/>
              <a:gd name="T29" fmla="*/ 2147483647 h 2325"/>
              <a:gd name="T30" fmla="*/ 2147483647 w 5760"/>
              <a:gd name="T31" fmla="*/ 2147483647 h 2325"/>
              <a:gd name="T32" fmla="*/ 2147483647 w 5760"/>
              <a:gd name="T33" fmla="*/ 2147483647 h 2325"/>
              <a:gd name="T34" fmla="*/ 2147483647 w 5760"/>
              <a:gd name="T35" fmla="*/ 2147483647 h 2325"/>
              <a:gd name="T36" fmla="*/ 2147483647 w 5760"/>
              <a:gd name="T37" fmla="*/ 2147483647 h 2325"/>
              <a:gd name="T38" fmla="*/ 2147483647 w 5760"/>
              <a:gd name="T39" fmla="*/ 2147483647 h 2325"/>
              <a:gd name="T40" fmla="*/ 2147483647 w 5760"/>
              <a:gd name="T41" fmla="*/ 2147483647 h 2325"/>
              <a:gd name="T42" fmla="*/ 2147483647 w 5760"/>
              <a:gd name="T43" fmla="*/ 2147483647 h 2325"/>
              <a:gd name="T44" fmla="*/ 2147483647 w 5760"/>
              <a:gd name="T45" fmla="*/ 2147483647 h 2325"/>
              <a:gd name="T46" fmla="*/ 2147483647 w 5760"/>
              <a:gd name="T47" fmla="*/ 2147483647 h 2325"/>
              <a:gd name="T48" fmla="*/ 2147483647 w 5760"/>
              <a:gd name="T49" fmla="*/ 2147483647 h 2325"/>
              <a:gd name="T50" fmla="*/ 2147483647 w 5760"/>
              <a:gd name="T51" fmla="*/ 2147483647 h 2325"/>
              <a:gd name="T52" fmla="*/ 2147483647 w 5760"/>
              <a:gd name="T53" fmla="*/ 2147483647 h 2325"/>
              <a:gd name="T54" fmla="*/ 2147483647 w 5760"/>
              <a:gd name="T55" fmla="*/ 2147483647 h 2325"/>
              <a:gd name="T56" fmla="*/ 2147483647 w 5760"/>
              <a:gd name="T57" fmla="*/ 2147483647 h 2325"/>
              <a:gd name="T58" fmla="*/ 2147483647 w 5760"/>
              <a:gd name="T59" fmla="*/ 2147483647 h 2325"/>
              <a:gd name="T60" fmla="*/ 2147483647 w 5760"/>
              <a:gd name="T61" fmla="*/ 2109371861 h 2325"/>
              <a:gd name="T62" fmla="*/ 2147483647 w 5760"/>
              <a:gd name="T63" fmla="*/ 1943041526 h 2325"/>
              <a:gd name="T64" fmla="*/ 2147483647 w 5760"/>
              <a:gd name="T65" fmla="*/ 1791832130 h 2325"/>
              <a:gd name="T66" fmla="*/ 2147483647 w 5760"/>
              <a:gd name="T67" fmla="*/ 1640622735 h 2325"/>
              <a:gd name="T68" fmla="*/ 2147483647 w 5760"/>
              <a:gd name="T69" fmla="*/ 1512093955 h 2325"/>
              <a:gd name="T70" fmla="*/ 2147483647 w 5760"/>
              <a:gd name="T71" fmla="*/ 1391126438 h 2325"/>
              <a:gd name="T72" fmla="*/ 2147483647 w 5760"/>
              <a:gd name="T73" fmla="*/ 1217236427 h 2325"/>
              <a:gd name="T74" fmla="*/ 2147483647 w 5760"/>
              <a:gd name="T75" fmla="*/ 1066027032 h 2325"/>
              <a:gd name="T76" fmla="*/ 2147483647 w 5760"/>
              <a:gd name="T77" fmla="*/ 945059516 h 2325"/>
              <a:gd name="T78" fmla="*/ 2147483647 w 5760"/>
              <a:gd name="T79" fmla="*/ 786288857 h 2325"/>
              <a:gd name="T80" fmla="*/ 2147483647 w 5760"/>
              <a:gd name="T81" fmla="*/ 657761664 h 2325"/>
              <a:gd name="T82" fmla="*/ 2147483647 w 5760"/>
              <a:gd name="T83" fmla="*/ 536794148 h 2325"/>
              <a:gd name="T84" fmla="*/ 2147483647 w 5760"/>
              <a:gd name="T85" fmla="*/ 430947571 h 2325"/>
              <a:gd name="T86" fmla="*/ 2147483647 w 5760"/>
              <a:gd name="T87" fmla="*/ 347781610 h 2325"/>
              <a:gd name="T88" fmla="*/ 2147483647 w 5760"/>
              <a:gd name="T89" fmla="*/ 272176912 h 2325"/>
              <a:gd name="T90" fmla="*/ 2147483647 w 5760"/>
              <a:gd name="T91" fmla="*/ 204133478 h 2325"/>
              <a:gd name="T92" fmla="*/ 2147483647 w 5760"/>
              <a:gd name="T93" fmla="*/ 151209395 h 2325"/>
              <a:gd name="T94" fmla="*/ 2147483647 w 5760"/>
              <a:gd name="T95" fmla="*/ 90725637 h 2325"/>
              <a:gd name="T96" fmla="*/ 2086689375 w 5760"/>
              <a:gd name="T97" fmla="*/ 52924082 h 2325"/>
              <a:gd name="T98" fmla="*/ 1406247188 w 5760"/>
              <a:gd name="T99" fmla="*/ 30241879 h 2325"/>
              <a:gd name="T100" fmla="*/ 710684063 w 5760"/>
              <a:gd name="T101" fmla="*/ 7561264 h 2325"/>
              <a:gd name="T102" fmla="*/ 0 w 5760"/>
              <a:gd name="T103" fmla="*/ 0 h 2325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760" h="2325">
                <a:moveTo>
                  <a:pt x="0" y="0"/>
                </a:moveTo>
                <a:lnTo>
                  <a:pt x="0" y="339"/>
                </a:lnTo>
                <a:lnTo>
                  <a:pt x="558" y="357"/>
                </a:lnTo>
                <a:lnTo>
                  <a:pt x="807" y="375"/>
                </a:lnTo>
                <a:lnTo>
                  <a:pt x="1056" y="399"/>
                </a:lnTo>
                <a:lnTo>
                  <a:pt x="1272" y="426"/>
                </a:lnTo>
                <a:lnTo>
                  <a:pt x="1539" y="465"/>
                </a:lnTo>
                <a:lnTo>
                  <a:pt x="1791" y="510"/>
                </a:lnTo>
                <a:lnTo>
                  <a:pt x="2076" y="570"/>
                </a:lnTo>
                <a:lnTo>
                  <a:pt x="2334" y="630"/>
                </a:lnTo>
                <a:lnTo>
                  <a:pt x="2544" y="687"/>
                </a:lnTo>
                <a:lnTo>
                  <a:pt x="2775" y="759"/>
                </a:lnTo>
                <a:lnTo>
                  <a:pt x="3003" y="837"/>
                </a:lnTo>
                <a:lnTo>
                  <a:pt x="3231" y="924"/>
                </a:lnTo>
                <a:lnTo>
                  <a:pt x="3438" y="1005"/>
                </a:lnTo>
                <a:lnTo>
                  <a:pt x="3663" y="1110"/>
                </a:lnTo>
                <a:lnTo>
                  <a:pt x="3903" y="1233"/>
                </a:lnTo>
                <a:lnTo>
                  <a:pt x="4149" y="1374"/>
                </a:lnTo>
                <a:lnTo>
                  <a:pt x="4353" y="1506"/>
                </a:lnTo>
                <a:lnTo>
                  <a:pt x="4491" y="1602"/>
                </a:lnTo>
                <a:lnTo>
                  <a:pt x="4668" y="1740"/>
                </a:lnTo>
                <a:lnTo>
                  <a:pt x="4824" y="1875"/>
                </a:lnTo>
                <a:lnTo>
                  <a:pt x="4968" y="2016"/>
                </a:lnTo>
                <a:lnTo>
                  <a:pt x="5100" y="2154"/>
                </a:lnTo>
                <a:lnTo>
                  <a:pt x="5238" y="2324"/>
                </a:lnTo>
                <a:lnTo>
                  <a:pt x="5759" y="2324"/>
                </a:lnTo>
                <a:lnTo>
                  <a:pt x="5759" y="1245"/>
                </a:lnTo>
                <a:lnTo>
                  <a:pt x="5580" y="1119"/>
                </a:lnTo>
                <a:lnTo>
                  <a:pt x="5400" y="1020"/>
                </a:lnTo>
                <a:lnTo>
                  <a:pt x="5205" y="918"/>
                </a:lnTo>
                <a:lnTo>
                  <a:pt x="5031" y="837"/>
                </a:lnTo>
                <a:lnTo>
                  <a:pt x="4866" y="771"/>
                </a:lnTo>
                <a:lnTo>
                  <a:pt x="4710" y="711"/>
                </a:lnTo>
                <a:lnTo>
                  <a:pt x="4545" y="651"/>
                </a:lnTo>
                <a:lnTo>
                  <a:pt x="4386" y="600"/>
                </a:lnTo>
                <a:lnTo>
                  <a:pt x="4248" y="552"/>
                </a:lnTo>
                <a:lnTo>
                  <a:pt x="3993" y="483"/>
                </a:lnTo>
                <a:lnTo>
                  <a:pt x="3777" y="423"/>
                </a:lnTo>
                <a:lnTo>
                  <a:pt x="3564" y="375"/>
                </a:lnTo>
                <a:lnTo>
                  <a:pt x="3282" y="312"/>
                </a:lnTo>
                <a:lnTo>
                  <a:pt x="3003" y="261"/>
                </a:lnTo>
                <a:lnTo>
                  <a:pt x="2733" y="213"/>
                </a:lnTo>
                <a:lnTo>
                  <a:pt x="2451" y="171"/>
                </a:lnTo>
                <a:lnTo>
                  <a:pt x="2211" y="138"/>
                </a:lnTo>
                <a:lnTo>
                  <a:pt x="1974" y="108"/>
                </a:lnTo>
                <a:lnTo>
                  <a:pt x="1665" y="81"/>
                </a:lnTo>
                <a:lnTo>
                  <a:pt x="1437" y="60"/>
                </a:lnTo>
                <a:lnTo>
                  <a:pt x="1125" y="36"/>
                </a:lnTo>
                <a:lnTo>
                  <a:pt x="828" y="21"/>
                </a:lnTo>
                <a:lnTo>
                  <a:pt x="558" y="12"/>
                </a:lnTo>
                <a:lnTo>
                  <a:pt x="282" y="3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30" name="Freeform 6"/>
          <p:cNvSpPr>
            <a:spLocks/>
          </p:cNvSpPr>
          <p:nvPr/>
        </p:nvSpPr>
        <p:spPr bwMode="white">
          <a:xfrm>
            <a:off x="0" y="2460625"/>
            <a:ext cx="9144000" cy="2497138"/>
          </a:xfrm>
          <a:custGeom>
            <a:avLst/>
            <a:gdLst>
              <a:gd name="T0" fmla="*/ 0 w 5760"/>
              <a:gd name="T1" fmla="*/ 0 h 1573"/>
              <a:gd name="T2" fmla="*/ 0 w 5760"/>
              <a:gd name="T3" fmla="*/ 884575815 h 1573"/>
              <a:gd name="T4" fmla="*/ 710684063 w 5760"/>
              <a:gd name="T5" fmla="*/ 899696755 h 1573"/>
              <a:gd name="T6" fmla="*/ 1580138763 w 5760"/>
              <a:gd name="T7" fmla="*/ 914817696 h 1573"/>
              <a:gd name="T8" fmla="*/ 2147483647 w 5760"/>
              <a:gd name="T9" fmla="*/ 945059577 h 1573"/>
              <a:gd name="T10" fmla="*/ 2147483647 w 5760"/>
              <a:gd name="T11" fmla="*/ 990422398 h 1573"/>
              <a:gd name="T12" fmla="*/ 2147483647 w 5760"/>
              <a:gd name="T13" fmla="*/ 1035785220 h 1573"/>
              <a:gd name="T14" fmla="*/ 2147483647 w 5760"/>
              <a:gd name="T15" fmla="*/ 1096268982 h 1573"/>
              <a:gd name="T16" fmla="*/ 2147483647 w 5760"/>
              <a:gd name="T17" fmla="*/ 1164312421 h 1573"/>
              <a:gd name="T18" fmla="*/ 2147483647 w 5760"/>
              <a:gd name="T19" fmla="*/ 1270159004 h 1573"/>
              <a:gd name="T20" fmla="*/ 2147483647 w 5760"/>
              <a:gd name="T21" fmla="*/ 1383566852 h 1573"/>
              <a:gd name="T22" fmla="*/ 2147483647 w 5760"/>
              <a:gd name="T23" fmla="*/ 1504534376 h 1573"/>
              <a:gd name="T24" fmla="*/ 2147483647 w 5760"/>
              <a:gd name="T25" fmla="*/ 1633061577 h 1573"/>
              <a:gd name="T26" fmla="*/ 2147483647 w 5760"/>
              <a:gd name="T27" fmla="*/ 1784270982 h 1573"/>
              <a:gd name="T28" fmla="*/ 2147483647 w 5760"/>
              <a:gd name="T29" fmla="*/ 1890117566 h 1573"/>
              <a:gd name="T30" fmla="*/ 2147483647 w 5760"/>
              <a:gd name="T31" fmla="*/ 2041326971 h 1573"/>
              <a:gd name="T32" fmla="*/ 2147483647 w 5760"/>
              <a:gd name="T33" fmla="*/ 2147483647 h 1573"/>
              <a:gd name="T34" fmla="*/ 2147483647 w 5760"/>
              <a:gd name="T35" fmla="*/ 2147483647 h 1573"/>
              <a:gd name="T36" fmla="*/ 2147483647 w 5760"/>
              <a:gd name="T37" fmla="*/ 2147483647 h 1573"/>
              <a:gd name="T38" fmla="*/ 2147483647 w 5760"/>
              <a:gd name="T39" fmla="*/ 2147483647 h 1573"/>
              <a:gd name="T40" fmla="*/ 2147483647 w 5760"/>
              <a:gd name="T41" fmla="*/ 2147483647 h 1573"/>
              <a:gd name="T42" fmla="*/ 2147483647 w 5760"/>
              <a:gd name="T43" fmla="*/ 2147483647 h 1573"/>
              <a:gd name="T44" fmla="*/ 2147483647 w 5760"/>
              <a:gd name="T45" fmla="*/ 2147483647 h 1573"/>
              <a:gd name="T46" fmla="*/ 2147483647 w 5760"/>
              <a:gd name="T47" fmla="*/ 2147483647 h 1573"/>
              <a:gd name="T48" fmla="*/ 2147483647 w 5760"/>
              <a:gd name="T49" fmla="*/ 2147483647 h 1573"/>
              <a:gd name="T50" fmla="*/ 2147483647 w 5760"/>
              <a:gd name="T51" fmla="*/ 2147483647 h 1573"/>
              <a:gd name="T52" fmla="*/ 2147483647 w 5760"/>
              <a:gd name="T53" fmla="*/ 1595260019 h 1573"/>
              <a:gd name="T54" fmla="*/ 2147483647 w 5760"/>
              <a:gd name="T55" fmla="*/ 1436489350 h 1573"/>
              <a:gd name="T56" fmla="*/ 2147483647 w 5760"/>
              <a:gd name="T57" fmla="*/ 1262599328 h 1573"/>
              <a:gd name="T58" fmla="*/ 2147483647 w 5760"/>
              <a:gd name="T59" fmla="*/ 1118949599 h 1573"/>
              <a:gd name="T60" fmla="*/ 2147483647 w 5760"/>
              <a:gd name="T61" fmla="*/ 997982075 h 1573"/>
              <a:gd name="T62" fmla="*/ 2147483647 w 5760"/>
              <a:gd name="T63" fmla="*/ 877014551 h 1573"/>
              <a:gd name="T64" fmla="*/ 2147483647 w 5760"/>
              <a:gd name="T65" fmla="*/ 740926086 h 1573"/>
              <a:gd name="T66" fmla="*/ 2147483647 w 5760"/>
              <a:gd name="T67" fmla="*/ 635079502 h 1573"/>
              <a:gd name="T68" fmla="*/ 2147483647 w 5760"/>
              <a:gd name="T69" fmla="*/ 536794182 h 1573"/>
              <a:gd name="T70" fmla="*/ 2147483647 w 5760"/>
              <a:gd name="T71" fmla="*/ 461189480 h 1573"/>
              <a:gd name="T72" fmla="*/ 2147483647 w 5760"/>
              <a:gd name="T73" fmla="*/ 385584777 h 1573"/>
              <a:gd name="T74" fmla="*/ 2147483647 w 5760"/>
              <a:gd name="T75" fmla="*/ 325101015 h 1573"/>
              <a:gd name="T76" fmla="*/ 2147483647 w 5760"/>
              <a:gd name="T77" fmla="*/ 264617253 h 1573"/>
              <a:gd name="T78" fmla="*/ 2147483647 w 5760"/>
              <a:gd name="T79" fmla="*/ 219254431 h 1573"/>
              <a:gd name="T80" fmla="*/ 2147483647 w 5760"/>
              <a:gd name="T81" fmla="*/ 166330346 h 1573"/>
              <a:gd name="T82" fmla="*/ 2147483647 w 5760"/>
              <a:gd name="T83" fmla="*/ 120967524 h 1573"/>
              <a:gd name="T84" fmla="*/ 2147483647 w 5760"/>
              <a:gd name="T85" fmla="*/ 98286907 h 1573"/>
              <a:gd name="T86" fmla="*/ 2147483647 w 5760"/>
              <a:gd name="T87" fmla="*/ 68045026 h 1573"/>
              <a:gd name="T88" fmla="*/ 2147483647 w 5760"/>
              <a:gd name="T89" fmla="*/ 37803145 h 1573"/>
              <a:gd name="T90" fmla="*/ 1799391563 w 5760"/>
              <a:gd name="T91" fmla="*/ 30241881 h 1573"/>
              <a:gd name="T92" fmla="*/ 1285279688 w 5760"/>
              <a:gd name="T93" fmla="*/ 15120941 h 1573"/>
              <a:gd name="T94" fmla="*/ 612398763 w 5760"/>
              <a:gd name="T95" fmla="*/ 0 h 1573"/>
              <a:gd name="T96" fmla="*/ 0 w 5760"/>
              <a:gd name="T97" fmla="*/ 0 h 1573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760" h="1573">
                <a:moveTo>
                  <a:pt x="0" y="0"/>
                </a:moveTo>
                <a:lnTo>
                  <a:pt x="0" y="351"/>
                </a:lnTo>
                <a:lnTo>
                  <a:pt x="282" y="357"/>
                </a:lnTo>
                <a:lnTo>
                  <a:pt x="627" y="363"/>
                </a:lnTo>
                <a:lnTo>
                  <a:pt x="960" y="375"/>
                </a:lnTo>
                <a:lnTo>
                  <a:pt x="1218" y="393"/>
                </a:lnTo>
                <a:lnTo>
                  <a:pt x="1470" y="411"/>
                </a:lnTo>
                <a:lnTo>
                  <a:pt x="1746" y="435"/>
                </a:lnTo>
                <a:lnTo>
                  <a:pt x="2022" y="462"/>
                </a:lnTo>
                <a:lnTo>
                  <a:pt x="2340" y="504"/>
                </a:lnTo>
                <a:lnTo>
                  <a:pt x="2664" y="549"/>
                </a:lnTo>
                <a:lnTo>
                  <a:pt x="2952" y="597"/>
                </a:lnTo>
                <a:lnTo>
                  <a:pt x="3225" y="648"/>
                </a:lnTo>
                <a:lnTo>
                  <a:pt x="3513" y="708"/>
                </a:lnTo>
                <a:lnTo>
                  <a:pt x="3693" y="750"/>
                </a:lnTo>
                <a:lnTo>
                  <a:pt x="3936" y="810"/>
                </a:lnTo>
                <a:lnTo>
                  <a:pt x="4095" y="855"/>
                </a:lnTo>
                <a:lnTo>
                  <a:pt x="4281" y="909"/>
                </a:lnTo>
                <a:lnTo>
                  <a:pt x="4503" y="981"/>
                </a:lnTo>
                <a:lnTo>
                  <a:pt x="4704" y="1053"/>
                </a:lnTo>
                <a:lnTo>
                  <a:pt x="4911" y="1131"/>
                </a:lnTo>
                <a:lnTo>
                  <a:pt x="5073" y="1197"/>
                </a:lnTo>
                <a:lnTo>
                  <a:pt x="5256" y="1281"/>
                </a:lnTo>
                <a:lnTo>
                  <a:pt x="5475" y="1401"/>
                </a:lnTo>
                <a:lnTo>
                  <a:pt x="5628" y="1482"/>
                </a:lnTo>
                <a:lnTo>
                  <a:pt x="5759" y="1572"/>
                </a:lnTo>
                <a:lnTo>
                  <a:pt x="5759" y="633"/>
                </a:lnTo>
                <a:lnTo>
                  <a:pt x="5493" y="570"/>
                </a:lnTo>
                <a:lnTo>
                  <a:pt x="5214" y="501"/>
                </a:lnTo>
                <a:lnTo>
                  <a:pt x="4950" y="444"/>
                </a:lnTo>
                <a:lnTo>
                  <a:pt x="4701" y="396"/>
                </a:lnTo>
                <a:lnTo>
                  <a:pt x="4425" y="348"/>
                </a:lnTo>
                <a:lnTo>
                  <a:pt x="4110" y="294"/>
                </a:lnTo>
                <a:lnTo>
                  <a:pt x="3813" y="252"/>
                </a:lnTo>
                <a:lnTo>
                  <a:pt x="3549" y="213"/>
                </a:lnTo>
                <a:lnTo>
                  <a:pt x="3261" y="183"/>
                </a:lnTo>
                <a:lnTo>
                  <a:pt x="3015" y="153"/>
                </a:lnTo>
                <a:lnTo>
                  <a:pt x="2757" y="129"/>
                </a:lnTo>
                <a:lnTo>
                  <a:pt x="2520" y="105"/>
                </a:lnTo>
                <a:lnTo>
                  <a:pt x="2301" y="87"/>
                </a:lnTo>
                <a:lnTo>
                  <a:pt x="2013" y="66"/>
                </a:lnTo>
                <a:lnTo>
                  <a:pt x="1731" y="48"/>
                </a:lnTo>
                <a:lnTo>
                  <a:pt x="1524" y="39"/>
                </a:lnTo>
                <a:lnTo>
                  <a:pt x="1260" y="27"/>
                </a:lnTo>
                <a:lnTo>
                  <a:pt x="966" y="15"/>
                </a:lnTo>
                <a:lnTo>
                  <a:pt x="714" y="12"/>
                </a:lnTo>
                <a:lnTo>
                  <a:pt x="510" y="6"/>
                </a:lnTo>
                <a:lnTo>
                  <a:pt x="24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31" name="Freeform 7"/>
          <p:cNvSpPr>
            <a:spLocks/>
          </p:cNvSpPr>
          <p:nvPr/>
        </p:nvSpPr>
        <p:spPr bwMode="white">
          <a:xfrm>
            <a:off x="0" y="1793875"/>
            <a:ext cx="9144000" cy="1539875"/>
          </a:xfrm>
          <a:custGeom>
            <a:avLst/>
            <a:gdLst>
              <a:gd name="T0" fmla="*/ 0 w 5760"/>
              <a:gd name="T1" fmla="*/ 0 h 970"/>
              <a:gd name="T2" fmla="*/ 0 w 5760"/>
              <a:gd name="T3" fmla="*/ 854333763 h 970"/>
              <a:gd name="T4" fmla="*/ 801409688 w 5760"/>
              <a:gd name="T5" fmla="*/ 861893438 h 970"/>
              <a:gd name="T6" fmla="*/ 1489413138 w 5760"/>
              <a:gd name="T7" fmla="*/ 877014375 h 970"/>
              <a:gd name="T8" fmla="*/ 2132052188 w 5760"/>
              <a:gd name="T9" fmla="*/ 892135313 h 970"/>
              <a:gd name="T10" fmla="*/ 2147483647 w 5760"/>
              <a:gd name="T11" fmla="*/ 907256250 h 970"/>
              <a:gd name="T12" fmla="*/ 2147483647 w 5760"/>
              <a:gd name="T13" fmla="*/ 922377188 h 970"/>
              <a:gd name="T14" fmla="*/ 2147483647 w 5760"/>
              <a:gd name="T15" fmla="*/ 960180325 h 970"/>
              <a:gd name="T16" fmla="*/ 2147483647 w 5760"/>
              <a:gd name="T17" fmla="*/ 1005543138 h 970"/>
              <a:gd name="T18" fmla="*/ 2147483647 w 5760"/>
              <a:gd name="T19" fmla="*/ 1058465625 h 970"/>
              <a:gd name="T20" fmla="*/ 2147483647 w 5760"/>
              <a:gd name="T21" fmla="*/ 1141631575 h 970"/>
              <a:gd name="T22" fmla="*/ 2147483647 w 5760"/>
              <a:gd name="T23" fmla="*/ 1202115325 h 970"/>
              <a:gd name="T24" fmla="*/ 2147483647 w 5760"/>
              <a:gd name="T25" fmla="*/ 1277720013 h 970"/>
              <a:gd name="T26" fmla="*/ 2147483647 w 5760"/>
              <a:gd name="T27" fmla="*/ 1368445638 h 970"/>
              <a:gd name="T28" fmla="*/ 2147483647 w 5760"/>
              <a:gd name="T29" fmla="*/ 1474292200 h 970"/>
              <a:gd name="T30" fmla="*/ 2147483647 w 5760"/>
              <a:gd name="T31" fmla="*/ 1557456563 h 970"/>
              <a:gd name="T32" fmla="*/ 2147483647 w 5760"/>
              <a:gd name="T33" fmla="*/ 1685985325 h 970"/>
              <a:gd name="T34" fmla="*/ 2147483647 w 5760"/>
              <a:gd name="T35" fmla="*/ 1829633438 h 970"/>
              <a:gd name="T36" fmla="*/ 2147483647 w 5760"/>
              <a:gd name="T37" fmla="*/ 1980842813 h 970"/>
              <a:gd name="T38" fmla="*/ 2147483647 w 5760"/>
              <a:gd name="T39" fmla="*/ 2132052188 h 970"/>
              <a:gd name="T40" fmla="*/ 2147483647 w 5760"/>
              <a:gd name="T41" fmla="*/ 2147483647 h 970"/>
              <a:gd name="T42" fmla="*/ 2147483647 w 5760"/>
              <a:gd name="T43" fmla="*/ 2147483647 h 970"/>
              <a:gd name="T44" fmla="*/ 2147483647 w 5760"/>
              <a:gd name="T45" fmla="*/ 0 h 970"/>
              <a:gd name="T46" fmla="*/ 0 w 5760"/>
              <a:gd name="T47" fmla="*/ 0 h 97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5760" h="970">
                <a:moveTo>
                  <a:pt x="0" y="0"/>
                </a:moveTo>
                <a:lnTo>
                  <a:pt x="0" y="339"/>
                </a:lnTo>
                <a:lnTo>
                  <a:pt x="318" y="342"/>
                </a:lnTo>
                <a:lnTo>
                  <a:pt x="591" y="348"/>
                </a:lnTo>
                <a:lnTo>
                  <a:pt x="846" y="354"/>
                </a:lnTo>
                <a:lnTo>
                  <a:pt x="1074" y="360"/>
                </a:lnTo>
                <a:lnTo>
                  <a:pt x="1314" y="366"/>
                </a:lnTo>
                <a:lnTo>
                  <a:pt x="1599" y="381"/>
                </a:lnTo>
                <a:lnTo>
                  <a:pt x="1911" y="399"/>
                </a:lnTo>
                <a:lnTo>
                  <a:pt x="2241" y="420"/>
                </a:lnTo>
                <a:lnTo>
                  <a:pt x="2619" y="453"/>
                </a:lnTo>
                <a:lnTo>
                  <a:pt x="2889" y="477"/>
                </a:lnTo>
                <a:lnTo>
                  <a:pt x="3177" y="507"/>
                </a:lnTo>
                <a:lnTo>
                  <a:pt x="3498" y="543"/>
                </a:lnTo>
                <a:lnTo>
                  <a:pt x="3813" y="585"/>
                </a:lnTo>
                <a:lnTo>
                  <a:pt x="4044" y="618"/>
                </a:lnTo>
                <a:lnTo>
                  <a:pt x="4365" y="669"/>
                </a:lnTo>
                <a:lnTo>
                  <a:pt x="4683" y="726"/>
                </a:lnTo>
                <a:lnTo>
                  <a:pt x="4980" y="786"/>
                </a:lnTo>
                <a:lnTo>
                  <a:pt x="5268" y="846"/>
                </a:lnTo>
                <a:lnTo>
                  <a:pt x="5646" y="942"/>
                </a:lnTo>
                <a:lnTo>
                  <a:pt x="5759" y="969"/>
                </a:lnTo>
                <a:lnTo>
                  <a:pt x="5759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32" name="Freeform 8"/>
          <p:cNvSpPr>
            <a:spLocks/>
          </p:cNvSpPr>
          <p:nvPr/>
        </p:nvSpPr>
        <p:spPr bwMode="white">
          <a:xfrm>
            <a:off x="0" y="-20638"/>
            <a:ext cx="9144000" cy="1682751"/>
          </a:xfrm>
          <a:custGeom>
            <a:avLst/>
            <a:gdLst>
              <a:gd name="T0" fmla="*/ 0 w 5760"/>
              <a:gd name="T1" fmla="*/ 1897679578 h 1060"/>
              <a:gd name="T2" fmla="*/ 0 w 5760"/>
              <a:gd name="T3" fmla="*/ 2147483647 h 1060"/>
              <a:gd name="T4" fmla="*/ 2147483647 w 5760"/>
              <a:gd name="T5" fmla="*/ 2147483647 h 1060"/>
              <a:gd name="T6" fmla="*/ 2147483647 w 5760"/>
              <a:gd name="T7" fmla="*/ 0 h 1060"/>
              <a:gd name="T8" fmla="*/ 2147483647 w 5760"/>
              <a:gd name="T9" fmla="*/ 0 h 1060"/>
              <a:gd name="T10" fmla="*/ 2147483647 w 5760"/>
              <a:gd name="T11" fmla="*/ 211693251 h 1060"/>
              <a:gd name="T12" fmla="*/ 2147483647 w 5760"/>
              <a:gd name="T13" fmla="*/ 400705876 h 1060"/>
              <a:gd name="T14" fmla="*/ 2147483647 w 5760"/>
              <a:gd name="T15" fmla="*/ 559475020 h 1060"/>
              <a:gd name="T16" fmla="*/ 2147483647 w 5760"/>
              <a:gd name="T17" fmla="*/ 672882912 h 1060"/>
              <a:gd name="T18" fmla="*/ 2147483647 w 5760"/>
              <a:gd name="T19" fmla="*/ 816531110 h 1060"/>
              <a:gd name="T20" fmla="*/ 2147483647 w 5760"/>
              <a:gd name="T21" fmla="*/ 922377736 h 1060"/>
              <a:gd name="T22" fmla="*/ 2147483647 w 5760"/>
              <a:gd name="T23" fmla="*/ 1043345308 h 1060"/>
              <a:gd name="T24" fmla="*/ 2147483647 w 5760"/>
              <a:gd name="T25" fmla="*/ 1179433826 h 1060"/>
              <a:gd name="T26" fmla="*/ 2147483647 w 5760"/>
              <a:gd name="T27" fmla="*/ 1270159505 h 1060"/>
              <a:gd name="T28" fmla="*/ 2147483647 w 5760"/>
              <a:gd name="T29" fmla="*/ 1368446451 h 1060"/>
              <a:gd name="T30" fmla="*/ 2147483647 w 5760"/>
              <a:gd name="T31" fmla="*/ 1459172130 h 1060"/>
              <a:gd name="T32" fmla="*/ 2147483647 w 5760"/>
              <a:gd name="T33" fmla="*/ 1527217183 h 1060"/>
              <a:gd name="T34" fmla="*/ 2147483647 w 5760"/>
              <a:gd name="T35" fmla="*/ 1595260648 h 1060"/>
              <a:gd name="T36" fmla="*/ 2147483647 w 5760"/>
              <a:gd name="T37" fmla="*/ 1648184754 h 1060"/>
              <a:gd name="T38" fmla="*/ 2147483647 w 5760"/>
              <a:gd name="T39" fmla="*/ 1701107273 h 1060"/>
              <a:gd name="T40" fmla="*/ 2147483647 w 5760"/>
              <a:gd name="T41" fmla="*/ 1746470113 h 1060"/>
              <a:gd name="T42" fmla="*/ 2147483647 w 5760"/>
              <a:gd name="T43" fmla="*/ 1784273273 h 1060"/>
              <a:gd name="T44" fmla="*/ 2147483647 w 5760"/>
              <a:gd name="T45" fmla="*/ 1814515166 h 1060"/>
              <a:gd name="T46" fmla="*/ 2147483647 w 5760"/>
              <a:gd name="T47" fmla="*/ 1844757059 h 1060"/>
              <a:gd name="T48" fmla="*/ 2147483647 w 5760"/>
              <a:gd name="T49" fmla="*/ 1859878005 h 1060"/>
              <a:gd name="T50" fmla="*/ 1345763438 w 5760"/>
              <a:gd name="T51" fmla="*/ 1882558631 h 1060"/>
              <a:gd name="T52" fmla="*/ 506552200 w 5760"/>
              <a:gd name="T53" fmla="*/ 1897679578 h 1060"/>
              <a:gd name="T54" fmla="*/ 0 w 5760"/>
              <a:gd name="T55" fmla="*/ 1897679578 h 106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5760" h="1060">
                <a:moveTo>
                  <a:pt x="0" y="753"/>
                </a:moveTo>
                <a:lnTo>
                  <a:pt x="0" y="1059"/>
                </a:lnTo>
                <a:lnTo>
                  <a:pt x="5759" y="1059"/>
                </a:lnTo>
                <a:lnTo>
                  <a:pt x="5759" y="0"/>
                </a:lnTo>
                <a:lnTo>
                  <a:pt x="5430" y="0"/>
                </a:lnTo>
                <a:lnTo>
                  <a:pt x="5298" y="84"/>
                </a:lnTo>
                <a:lnTo>
                  <a:pt x="5136" y="159"/>
                </a:lnTo>
                <a:lnTo>
                  <a:pt x="4968" y="222"/>
                </a:lnTo>
                <a:lnTo>
                  <a:pt x="4812" y="267"/>
                </a:lnTo>
                <a:lnTo>
                  <a:pt x="4626" y="324"/>
                </a:lnTo>
                <a:lnTo>
                  <a:pt x="4440" y="366"/>
                </a:lnTo>
                <a:lnTo>
                  <a:pt x="4230" y="414"/>
                </a:lnTo>
                <a:lnTo>
                  <a:pt x="3939" y="468"/>
                </a:lnTo>
                <a:lnTo>
                  <a:pt x="3711" y="504"/>
                </a:lnTo>
                <a:lnTo>
                  <a:pt x="3441" y="543"/>
                </a:lnTo>
                <a:lnTo>
                  <a:pt x="3189" y="579"/>
                </a:lnTo>
                <a:lnTo>
                  <a:pt x="2925" y="606"/>
                </a:lnTo>
                <a:lnTo>
                  <a:pt x="2679" y="633"/>
                </a:lnTo>
                <a:lnTo>
                  <a:pt x="2418" y="654"/>
                </a:lnTo>
                <a:lnTo>
                  <a:pt x="2142" y="675"/>
                </a:lnTo>
                <a:lnTo>
                  <a:pt x="1896" y="693"/>
                </a:lnTo>
                <a:lnTo>
                  <a:pt x="1647" y="708"/>
                </a:lnTo>
                <a:lnTo>
                  <a:pt x="1404" y="720"/>
                </a:lnTo>
                <a:lnTo>
                  <a:pt x="1170" y="732"/>
                </a:lnTo>
                <a:lnTo>
                  <a:pt x="906" y="738"/>
                </a:lnTo>
                <a:lnTo>
                  <a:pt x="534" y="747"/>
                </a:lnTo>
                <a:lnTo>
                  <a:pt x="201" y="753"/>
                </a:lnTo>
                <a:lnTo>
                  <a:pt x="0" y="753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33" name="Freeform 9"/>
          <p:cNvSpPr>
            <a:spLocks/>
          </p:cNvSpPr>
          <p:nvPr/>
        </p:nvSpPr>
        <p:spPr bwMode="white">
          <a:xfrm>
            <a:off x="0" y="-20638"/>
            <a:ext cx="8388350" cy="1068388"/>
          </a:xfrm>
          <a:custGeom>
            <a:avLst/>
            <a:gdLst>
              <a:gd name="T0" fmla="*/ 0 w 5284"/>
              <a:gd name="T1" fmla="*/ 922377619 h 673"/>
              <a:gd name="T2" fmla="*/ 0 w 5284"/>
              <a:gd name="T3" fmla="*/ 1693545793 h 673"/>
              <a:gd name="T4" fmla="*/ 763608138 w 5284"/>
              <a:gd name="T5" fmla="*/ 1693545793 h 673"/>
              <a:gd name="T6" fmla="*/ 1822073763 w 5284"/>
              <a:gd name="T7" fmla="*/ 1670865169 h 673"/>
              <a:gd name="T8" fmla="*/ 2147483647 w 5284"/>
              <a:gd name="T9" fmla="*/ 1648182959 h 673"/>
              <a:gd name="T10" fmla="*/ 2147483647 w 5284"/>
              <a:gd name="T11" fmla="*/ 1617941070 h 673"/>
              <a:gd name="T12" fmla="*/ 2147483647 w 5284"/>
              <a:gd name="T13" fmla="*/ 1587699181 h 673"/>
              <a:gd name="T14" fmla="*/ 2147483647 w 5284"/>
              <a:gd name="T15" fmla="*/ 1549897613 h 673"/>
              <a:gd name="T16" fmla="*/ 2147483647 w 5284"/>
              <a:gd name="T17" fmla="*/ 1527215402 h 673"/>
              <a:gd name="T18" fmla="*/ 2147483647 w 5284"/>
              <a:gd name="T19" fmla="*/ 1481852568 h 673"/>
              <a:gd name="T20" fmla="*/ 2147483647 w 5284"/>
              <a:gd name="T21" fmla="*/ 1436489735 h 673"/>
              <a:gd name="T22" fmla="*/ 2147483647 w 5284"/>
              <a:gd name="T23" fmla="*/ 1376005956 h 673"/>
              <a:gd name="T24" fmla="*/ 2147483647 w 5284"/>
              <a:gd name="T25" fmla="*/ 1330643123 h 673"/>
              <a:gd name="T26" fmla="*/ 2147483647 w 5284"/>
              <a:gd name="T27" fmla="*/ 1255038400 h 673"/>
              <a:gd name="T28" fmla="*/ 2147483647 w 5284"/>
              <a:gd name="T29" fmla="*/ 1194554622 h 673"/>
              <a:gd name="T30" fmla="*/ 2147483647 w 5284"/>
              <a:gd name="T31" fmla="*/ 1126511165 h 673"/>
              <a:gd name="T32" fmla="*/ 2147483647 w 5284"/>
              <a:gd name="T33" fmla="*/ 1058466120 h 673"/>
              <a:gd name="T34" fmla="*/ 2147483647 w 5284"/>
              <a:gd name="T35" fmla="*/ 967740453 h 673"/>
              <a:gd name="T36" fmla="*/ 2147483647 w 5284"/>
              <a:gd name="T37" fmla="*/ 884576051 h 673"/>
              <a:gd name="T38" fmla="*/ 2147483647 w 5284"/>
              <a:gd name="T39" fmla="*/ 801410063 h 673"/>
              <a:gd name="T40" fmla="*/ 2147483647 w 5284"/>
              <a:gd name="T41" fmla="*/ 703124717 h 673"/>
              <a:gd name="T42" fmla="*/ 2147483647 w 5284"/>
              <a:gd name="T43" fmla="*/ 597278105 h 673"/>
              <a:gd name="T44" fmla="*/ 2147483647 w 5284"/>
              <a:gd name="T45" fmla="*/ 483870226 h 673"/>
              <a:gd name="T46" fmla="*/ 2147483647 w 5284"/>
              <a:gd name="T47" fmla="*/ 370463936 h 673"/>
              <a:gd name="T48" fmla="*/ 2147483647 w 5284"/>
              <a:gd name="T49" fmla="*/ 226814169 h 673"/>
              <a:gd name="T50" fmla="*/ 2147483647 w 5284"/>
              <a:gd name="T51" fmla="*/ 105846612 h 673"/>
              <a:gd name="T52" fmla="*/ 2147483647 w 5284"/>
              <a:gd name="T53" fmla="*/ 0 h 673"/>
              <a:gd name="T54" fmla="*/ 2147483647 w 5284"/>
              <a:gd name="T55" fmla="*/ 0 h 673"/>
              <a:gd name="T56" fmla="*/ 2147483647 w 5284"/>
              <a:gd name="T57" fmla="*/ 143649767 h 673"/>
              <a:gd name="T58" fmla="*/ 2147483647 w 5284"/>
              <a:gd name="T59" fmla="*/ 272177002 h 673"/>
              <a:gd name="T60" fmla="*/ 2147483647 w 5284"/>
              <a:gd name="T61" fmla="*/ 378023614 h 673"/>
              <a:gd name="T62" fmla="*/ 2147483647 w 5284"/>
              <a:gd name="T63" fmla="*/ 461189603 h 673"/>
              <a:gd name="T64" fmla="*/ 2147483647 w 5284"/>
              <a:gd name="T65" fmla="*/ 536794326 h 673"/>
              <a:gd name="T66" fmla="*/ 2147483647 w 5284"/>
              <a:gd name="T67" fmla="*/ 612399049 h 673"/>
              <a:gd name="T68" fmla="*/ 2147483647 w 5284"/>
              <a:gd name="T69" fmla="*/ 688003772 h 673"/>
              <a:gd name="T70" fmla="*/ 2147483647 w 5284"/>
              <a:gd name="T71" fmla="*/ 748487550 h 673"/>
              <a:gd name="T72" fmla="*/ 2147483647 w 5284"/>
              <a:gd name="T73" fmla="*/ 786289118 h 673"/>
              <a:gd name="T74" fmla="*/ 2147483647 w 5284"/>
              <a:gd name="T75" fmla="*/ 831651952 h 673"/>
              <a:gd name="T76" fmla="*/ 2147483647 w 5284"/>
              <a:gd name="T77" fmla="*/ 861893841 h 673"/>
              <a:gd name="T78" fmla="*/ 1754028750 w 5284"/>
              <a:gd name="T79" fmla="*/ 892135730 h 673"/>
              <a:gd name="T80" fmla="*/ 1262599075 w 5284"/>
              <a:gd name="T81" fmla="*/ 907256675 h 673"/>
              <a:gd name="T82" fmla="*/ 703124388 w 5284"/>
              <a:gd name="T83" fmla="*/ 922377619 h 673"/>
              <a:gd name="T84" fmla="*/ 249496263 w 5284"/>
              <a:gd name="T85" fmla="*/ 929938885 h 673"/>
              <a:gd name="T86" fmla="*/ 0 w 5284"/>
              <a:gd name="T87" fmla="*/ 922377619 h 67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284" h="673">
                <a:moveTo>
                  <a:pt x="0" y="366"/>
                </a:moveTo>
                <a:lnTo>
                  <a:pt x="0" y="672"/>
                </a:lnTo>
                <a:lnTo>
                  <a:pt x="303" y="672"/>
                </a:lnTo>
                <a:lnTo>
                  <a:pt x="723" y="663"/>
                </a:lnTo>
                <a:lnTo>
                  <a:pt x="1020" y="654"/>
                </a:lnTo>
                <a:lnTo>
                  <a:pt x="1302" y="642"/>
                </a:lnTo>
                <a:lnTo>
                  <a:pt x="1554" y="630"/>
                </a:lnTo>
                <a:lnTo>
                  <a:pt x="1779" y="615"/>
                </a:lnTo>
                <a:lnTo>
                  <a:pt x="1962" y="606"/>
                </a:lnTo>
                <a:lnTo>
                  <a:pt x="2193" y="588"/>
                </a:lnTo>
                <a:lnTo>
                  <a:pt x="2448" y="570"/>
                </a:lnTo>
                <a:lnTo>
                  <a:pt x="2700" y="546"/>
                </a:lnTo>
                <a:lnTo>
                  <a:pt x="2904" y="528"/>
                </a:lnTo>
                <a:lnTo>
                  <a:pt x="3138" y="498"/>
                </a:lnTo>
                <a:lnTo>
                  <a:pt x="3324" y="474"/>
                </a:lnTo>
                <a:lnTo>
                  <a:pt x="3534" y="447"/>
                </a:lnTo>
                <a:lnTo>
                  <a:pt x="3735" y="420"/>
                </a:lnTo>
                <a:lnTo>
                  <a:pt x="3933" y="384"/>
                </a:lnTo>
                <a:lnTo>
                  <a:pt x="4116" y="351"/>
                </a:lnTo>
                <a:lnTo>
                  <a:pt x="4266" y="318"/>
                </a:lnTo>
                <a:lnTo>
                  <a:pt x="4446" y="279"/>
                </a:lnTo>
                <a:lnTo>
                  <a:pt x="4620" y="237"/>
                </a:lnTo>
                <a:lnTo>
                  <a:pt x="4779" y="192"/>
                </a:lnTo>
                <a:lnTo>
                  <a:pt x="4920" y="147"/>
                </a:lnTo>
                <a:lnTo>
                  <a:pt x="5085" y="90"/>
                </a:lnTo>
                <a:lnTo>
                  <a:pt x="5193" y="42"/>
                </a:lnTo>
                <a:lnTo>
                  <a:pt x="5283" y="0"/>
                </a:lnTo>
                <a:lnTo>
                  <a:pt x="3201" y="0"/>
                </a:lnTo>
                <a:lnTo>
                  <a:pt x="2982" y="57"/>
                </a:lnTo>
                <a:lnTo>
                  <a:pt x="2775" y="108"/>
                </a:lnTo>
                <a:lnTo>
                  <a:pt x="2562" y="150"/>
                </a:lnTo>
                <a:lnTo>
                  <a:pt x="2397" y="183"/>
                </a:lnTo>
                <a:lnTo>
                  <a:pt x="2205" y="213"/>
                </a:lnTo>
                <a:lnTo>
                  <a:pt x="2001" y="243"/>
                </a:lnTo>
                <a:lnTo>
                  <a:pt x="1776" y="273"/>
                </a:lnTo>
                <a:lnTo>
                  <a:pt x="1536" y="297"/>
                </a:lnTo>
                <a:lnTo>
                  <a:pt x="1344" y="312"/>
                </a:lnTo>
                <a:lnTo>
                  <a:pt x="1134" y="330"/>
                </a:lnTo>
                <a:lnTo>
                  <a:pt x="921" y="342"/>
                </a:lnTo>
                <a:lnTo>
                  <a:pt x="696" y="354"/>
                </a:lnTo>
                <a:lnTo>
                  <a:pt x="501" y="360"/>
                </a:lnTo>
                <a:lnTo>
                  <a:pt x="279" y="366"/>
                </a:lnTo>
                <a:lnTo>
                  <a:pt x="99" y="369"/>
                </a:lnTo>
                <a:lnTo>
                  <a:pt x="0" y="366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34" name="Freeform 10"/>
          <p:cNvSpPr>
            <a:spLocks/>
          </p:cNvSpPr>
          <p:nvPr/>
        </p:nvSpPr>
        <p:spPr bwMode="white">
          <a:xfrm>
            <a:off x="0" y="-20638"/>
            <a:ext cx="4578350" cy="454026"/>
          </a:xfrm>
          <a:custGeom>
            <a:avLst/>
            <a:gdLst>
              <a:gd name="T0" fmla="*/ 0 w 2884"/>
              <a:gd name="T1" fmla="*/ 0 h 286"/>
              <a:gd name="T2" fmla="*/ 0 w 2884"/>
              <a:gd name="T3" fmla="*/ 718246907 h 286"/>
              <a:gd name="T4" fmla="*/ 483870000 w 2884"/>
              <a:gd name="T5" fmla="*/ 718246907 h 286"/>
              <a:gd name="T6" fmla="*/ 967740000 w 2884"/>
              <a:gd name="T7" fmla="*/ 710687215 h 286"/>
              <a:gd name="T8" fmla="*/ 1459171263 w 2884"/>
              <a:gd name="T9" fmla="*/ 695566244 h 286"/>
              <a:gd name="T10" fmla="*/ 1988404075 w 2884"/>
              <a:gd name="T11" fmla="*/ 672883995 h 286"/>
              <a:gd name="T12" fmla="*/ 2147483647 w 2884"/>
              <a:gd name="T13" fmla="*/ 650203332 h 286"/>
              <a:gd name="T14" fmla="*/ 2147483647 w 2884"/>
              <a:gd name="T15" fmla="*/ 619961390 h 286"/>
              <a:gd name="T16" fmla="*/ 2147483647 w 2884"/>
              <a:gd name="T17" fmla="*/ 589719449 h 286"/>
              <a:gd name="T18" fmla="*/ 2147483647 w 2884"/>
              <a:gd name="T19" fmla="*/ 559477507 h 286"/>
              <a:gd name="T20" fmla="*/ 2147483647 w 2884"/>
              <a:gd name="T21" fmla="*/ 506553316 h 286"/>
              <a:gd name="T22" fmla="*/ 2147483647 w 2884"/>
              <a:gd name="T23" fmla="*/ 400706520 h 286"/>
              <a:gd name="T24" fmla="*/ 2147483647 w 2884"/>
              <a:gd name="T25" fmla="*/ 294859724 h 286"/>
              <a:gd name="T26" fmla="*/ 2147483647 w 2884"/>
              <a:gd name="T27" fmla="*/ 151209708 h 286"/>
              <a:gd name="T28" fmla="*/ 2147483647 w 2884"/>
              <a:gd name="T29" fmla="*/ 0 h 286"/>
              <a:gd name="T30" fmla="*/ 0 w 2884"/>
              <a:gd name="T31" fmla="*/ 0 h 28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884" h="286">
                <a:moveTo>
                  <a:pt x="0" y="0"/>
                </a:moveTo>
                <a:lnTo>
                  <a:pt x="0" y="285"/>
                </a:lnTo>
                <a:lnTo>
                  <a:pt x="192" y="285"/>
                </a:lnTo>
                <a:lnTo>
                  <a:pt x="384" y="282"/>
                </a:lnTo>
                <a:lnTo>
                  <a:pt x="579" y="276"/>
                </a:lnTo>
                <a:lnTo>
                  <a:pt x="789" y="267"/>
                </a:lnTo>
                <a:lnTo>
                  <a:pt x="999" y="258"/>
                </a:lnTo>
                <a:lnTo>
                  <a:pt x="1161" y="246"/>
                </a:lnTo>
                <a:lnTo>
                  <a:pt x="1302" y="234"/>
                </a:lnTo>
                <a:lnTo>
                  <a:pt x="1458" y="222"/>
                </a:lnTo>
                <a:lnTo>
                  <a:pt x="1665" y="201"/>
                </a:lnTo>
                <a:lnTo>
                  <a:pt x="1992" y="159"/>
                </a:lnTo>
                <a:lnTo>
                  <a:pt x="2301" y="117"/>
                </a:lnTo>
                <a:lnTo>
                  <a:pt x="2604" y="60"/>
                </a:lnTo>
                <a:lnTo>
                  <a:pt x="288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2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3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81F3A8A-1C7A-4908-B2A6-AD70F5EF7EA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8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E:\IMAGES.WMF\CARTOONS\CHILDREN\CRTCH001.WMF"/>
          <p:cNvPicPr>
            <a:picLocks noChangeAspect="1" noChangeArrowheads="1"/>
          </p:cNvPicPr>
          <p:nvPr>
            <p:ph type="clipArt"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2286000"/>
            <a:ext cx="3810000" cy="3657600"/>
          </a:xfrm>
        </p:spPr>
      </p:pic>
      <p:sp>
        <p:nvSpPr>
          <p:cNvPr id="3075" name="Rectangle 7"/>
          <p:cNvSpPr>
            <a:spLocks noChangeArrowheads="1"/>
          </p:cNvSpPr>
          <p:nvPr/>
        </p:nvSpPr>
        <p:spPr bwMode="auto">
          <a:xfrm>
            <a:off x="1116013" y="404813"/>
            <a:ext cx="74168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7200">
                <a:solidFill>
                  <a:schemeClr val="folHlink"/>
                </a:solidFill>
                <a:latin typeface="Impact" pitchFamily="34" charset="0"/>
              </a:rPr>
              <a:t>STRANGER DANGER</a:t>
            </a:r>
            <a:r>
              <a:rPr lang="en-US" altLang="en-US" sz="2800">
                <a:latin typeface="Verdana" pitchFamily="34" charset="0"/>
              </a:rPr>
              <a:t>   </a:t>
            </a:r>
            <a:endParaRPr lang="en-US" altLang="en-US" sz="2800">
              <a:latin typeface="Century Gothic" pitchFamily="34" charset="0"/>
            </a:endParaRPr>
          </a:p>
        </p:txBody>
      </p:sp>
      <p:sp>
        <p:nvSpPr>
          <p:cNvPr id="3076" name="Text Placeholder 1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GB" altLang="en-US" smtClean="0"/>
          </a:p>
          <a:p>
            <a:pPr marL="0" indent="0">
              <a:buFontTx/>
              <a:buNone/>
            </a:pPr>
            <a:endParaRPr lang="en-GB" altLang="en-US" smtClean="0"/>
          </a:p>
          <a:p>
            <a:pPr marL="0" indent="0">
              <a:buFontTx/>
              <a:buNone/>
            </a:pPr>
            <a:endParaRPr lang="en-GB" altLang="en-US" smtClean="0"/>
          </a:p>
          <a:p>
            <a:pPr marL="0" indent="0">
              <a:buFontTx/>
              <a:buNone/>
            </a:pPr>
            <a:endParaRPr lang="en-GB" altLang="en-US" smtClean="0"/>
          </a:p>
          <a:p>
            <a:pPr marL="0" indent="0">
              <a:buFontTx/>
              <a:buNone/>
            </a:pPr>
            <a:endParaRPr lang="en-GB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latin typeface="Arial Rounded MT Bold" pitchFamily="34" charset="0"/>
              </a:rPr>
              <a:t>What is a </a:t>
            </a:r>
            <a:r>
              <a:rPr lang="en-US" altLang="en-US" b="1" i="1" smtClean="0">
                <a:latin typeface="Arial Rounded MT Bold" pitchFamily="34" charset="0"/>
              </a:rPr>
              <a:t>STRANGER?</a:t>
            </a:r>
            <a:endParaRPr lang="en-US" altLang="en-US" smtClean="0">
              <a:latin typeface="Arial Rounded MT Bold" pitchFamily="34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altLang="en-US" smtClean="0">
                <a:latin typeface="Arial Rounded MT Bold" pitchFamily="34" charset="0"/>
              </a:rPr>
              <a:t>A “stranger” is someone you and your family do not know.</a:t>
            </a:r>
          </a:p>
          <a:p>
            <a:r>
              <a:rPr lang="en-US" altLang="en-US" smtClean="0">
                <a:latin typeface="Arial Rounded MT Bold" pitchFamily="34" charset="0"/>
              </a:rPr>
              <a:t>A stranger does not always look</a:t>
            </a:r>
            <a:r>
              <a:rPr lang="en-US" altLang="en-US" i="1" smtClean="0">
                <a:latin typeface="Arial Rounded MT Bold" pitchFamily="34" charset="0"/>
              </a:rPr>
              <a:t> mean</a:t>
            </a:r>
            <a:r>
              <a:rPr lang="en-US" altLang="en-US" smtClean="0">
                <a:latin typeface="Arial Rounded MT Bold" pitchFamily="34" charset="0"/>
              </a:rPr>
              <a:t> or </a:t>
            </a:r>
            <a:r>
              <a:rPr lang="en-US" altLang="en-US" i="1" smtClean="0">
                <a:latin typeface="Arial Rounded MT Bold" pitchFamily="34" charset="0"/>
              </a:rPr>
              <a:t>scary</a:t>
            </a:r>
            <a:r>
              <a:rPr lang="en-US" altLang="en-US" smtClean="0">
                <a:latin typeface="Arial Rounded MT Bold" pitchFamily="34" charset="0"/>
              </a:rPr>
              <a:t>!</a:t>
            </a:r>
          </a:p>
        </p:txBody>
      </p:sp>
      <p:graphicFrame>
        <p:nvGraphicFramePr>
          <p:cNvPr id="4100" name="Object 7"/>
          <p:cNvGraphicFramePr>
            <a:graphicFrameLocks noChangeAspect="1"/>
          </p:cNvGraphicFramePr>
          <p:nvPr>
            <p:ph type="clipArt" sz="half" idx="1"/>
          </p:nvPr>
        </p:nvGraphicFramePr>
        <p:xfrm>
          <a:off x="1633538" y="1981200"/>
          <a:ext cx="1912937" cy="4114800"/>
        </p:xfrm>
        <a:graphic>
          <a:graphicData uri="http://schemas.openxmlformats.org/presentationml/2006/ole">
            <p:oleObj spid="_x0000_s4100" name="ClipArt" r:id="rId3" imgW="1828800" imgH="3962501" progId="MS_ClipArt_Gallery.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latin typeface="Arial Rounded MT Bold" pitchFamily="34" charset="0"/>
              </a:rPr>
              <a:t>There are two kinds of “Strangers”...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981200"/>
            <a:ext cx="4462463" cy="41148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altLang="en-US" sz="2800" smtClean="0">
                <a:latin typeface="Arial Rounded MT Bold" pitchFamily="34" charset="0"/>
              </a:rPr>
              <a:t>The first kind of stranger is </a:t>
            </a:r>
          </a:p>
          <a:p>
            <a:pPr marL="0" indent="0" algn="ctr">
              <a:buFontTx/>
              <a:buNone/>
            </a:pPr>
            <a:r>
              <a:rPr lang="en-US" altLang="en-US" sz="3600" smtClean="0">
                <a:latin typeface="Arial Rounded MT Bold" pitchFamily="34" charset="0"/>
              </a:rPr>
              <a:t>‘A Good Stranger’</a:t>
            </a:r>
          </a:p>
          <a:p>
            <a:pPr marL="0" indent="0" algn="ctr">
              <a:buFontTx/>
              <a:buNone/>
            </a:pPr>
            <a:endParaRPr lang="en-US" altLang="en-US" sz="3600" smtClean="0">
              <a:latin typeface="Arial Rounded MT Bold" pitchFamily="34" charset="0"/>
            </a:endParaRPr>
          </a:p>
          <a:p>
            <a:pPr marL="0" indent="0" algn="ctr">
              <a:buFontTx/>
              <a:buNone/>
            </a:pPr>
            <a:r>
              <a:rPr lang="en-US" altLang="en-US" sz="2800" smtClean="0">
                <a:latin typeface="Arial Rounded MT Bold" pitchFamily="34" charset="0"/>
              </a:rPr>
              <a:t>What are some examples of good strangers?</a:t>
            </a:r>
          </a:p>
        </p:txBody>
      </p:sp>
      <p:graphicFrame>
        <p:nvGraphicFramePr>
          <p:cNvPr id="5124" name="Object 1024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5595938" y="1981200"/>
          <a:ext cx="1912937" cy="4114800"/>
        </p:xfrm>
        <a:graphic>
          <a:graphicData uri="http://schemas.openxmlformats.org/presentationml/2006/ole">
            <p:oleObj spid="_x0000_s5124" name="ClipArt" r:id="rId3" imgW="1828800" imgH="3962501" progId="MS_ClipArt_Gallery.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33375"/>
            <a:ext cx="7772400" cy="1143000"/>
          </a:xfrm>
        </p:spPr>
        <p:txBody>
          <a:bodyPr/>
          <a:lstStyle/>
          <a:p>
            <a:r>
              <a:rPr lang="en-US" altLang="en-US" b="1" smtClean="0">
                <a:latin typeface="Arial Rounded MT Bold" pitchFamily="34" charset="0"/>
              </a:rPr>
              <a:t>‘GOOD STRANGERS’...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1030288" y="3716338"/>
            <a:ext cx="2389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>
                <a:latin typeface="Arial Rounded MT Bold" pitchFamily="34" charset="0"/>
              </a:rPr>
              <a:t>Police Officer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4500563" y="3716338"/>
            <a:ext cx="3756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>
                <a:latin typeface="Arial Rounded MT Bold" pitchFamily="34" charset="0"/>
              </a:rPr>
              <a:t>Firefighters/Paramedics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4284663" y="6237288"/>
            <a:ext cx="39592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>
                <a:latin typeface="Arial Rounded MT Bold" pitchFamily="34" charset="0"/>
              </a:rPr>
              <a:t>School crossing patrol</a:t>
            </a:r>
          </a:p>
        </p:txBody>
      </p:sp>
      <p:pic>
        <p:nvPicPr>
          <p:cNvPr id="14342" name="Picture 6" descr="http://www.hampshire.police.uk/internet/asset/79a8fe9f-db24-48fc-b8e7-877e16a74c6K/pcso.JPG?rendition=hscRectangul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916113"/>
            <a:ext cx="21240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 descr="http://otwstatgraf.s3.amazonaws.com/tracey-sainsbu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1484313"/>
            <a:ext cx="13684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AutoShape 10" descr="data:image/jpeg;base64,/9j/4AAQSkZJRgABAQAAAQABAAD/2wCEAAkGBhQSERQUEhQUFRUWFxgYFhUYFxQVGBcXGBUXFxcUGBcYHCYeFxojHBUUHy8gIycpLCwsFR4xNTAqNSYrLCkBCQoKDgwOGg8PGSwkHSQsKSksKSksNSksKSksKTApLCkpLCwsKSosLCwsLCwpLCksKSwpKSwsLCksLCksLCkpKf/AABEIARYAtQMBIgACEQEDEQH/xAAcAAABBQEBAQAAAAAAAAAAAAAFAQIDBAYABwj/xABEEAABAwIEAwUFBQcCBQQDAAABAAIRAyEEBRIxQVFhBhMicYEykaGxwQdCUtHwFCMzcpLh8WKCJEOissJTg6PSFRZj/8QAGgEAAwEBAQEAAAAAAAAAAAAAAAECAwQFBv/EADIRAAICAQMCBAMHBAMAAAAAAAABAhEDBCExEkEFE1FhcZGxFCIjMqHB0STh8PFCU4H/2gAMAwEAAhEDEQA/ADuTfwgoO0HsDzCmyX+EFV7SVtLGmJ8V1IiKpaPJMBUTcY195F+EqUuCxluzVCgpgCcSmwoGKDwUFZS77JrxIQhFXHjwFWsNThjVcx/Z6oKfAzFgowyPRW9kLudTN4U1WgHCCJlQMN1qsgy3Z7t/uj6rlzZ1iV9y0rLPZzLqlOlpe6BPhG7g3lfZBc87WOoV3ikxrgIaS7UfWQeLp/pR/Mc0DZa27/laY84G3qs/+yB2tkjxHUYbqD9obEy50nfhB2WenUtQ3LKrj2BquA92a7SGswCpAqRIiwIm9jsQjzMSQsI+KeipR0yw3YCSAYh7Dx3kLSZZnNOuPCYcPaYbOH5jqFx+IY8mnkp476foODT2YbOl+4uqmIoFvUJG1VZZVDrFVo/Em9pMUsYP1LtS7EM0lRal9BCSmrRztUS6l2pRSulWIk1LlHK5AGMyWl+6bcqLOYaBrdYkAAq1k38IIP25qhtOkXbCqwnyBusiwzmuTYdmH1GmLRMWdfjKylIU3E6C9rRsZ3PJWe0ucjFjThnOOhkuABvJECFjMFi3h8EOtYtvt9EqKpmpe8t9moVC/N3MknxgC42Pmo8RRZVLe7Y9jo8QbLg7rHBJVw2gFha+SPwFKkBMM910nOY4NMTdWcszPvGg2J1UxYyJc4ArG4jDupgtc1wa7axC1D8sOHwZLCDUljxAuIukkNqjf9qz+4ptBia1O8wYDgT8ENzWuxhHeW1ai1zb2G085WVyDPq76sYwkts5hIkB3A9Ape0mbNfVJB8IAA9OS6MONZZdL4Mpy6FYcyYCtUETAufyRnH5+Z7rDhz37HQNRkbtYOY4uPhb1NllOzmah2GOgOa+o/Q0AguIHtEHZvETwWjoZW2lT03ji1pLQT1g6nepPkF4ubD5uok4K4rZXx7/AB37fM3i6ir5KdTLa29StRw5vu/W8A7gBp3PE6pPTYMqZXTcGA5kDo9nwxF5mQ+T58k2s1smAGjyA+KYyoB95o/3D81r5Oo/7a9lFfuK4+haw+VuYSaeKw9WTMGpocZ33kE+qIjK9QDntfSeLio3xAHmH0yQPUhCW4hh3ew/7m/mr2BLQZbAPNp0n3tIK1is8dnNSXuq+n8A0vQKYXOKlKP2gB7OFdl4/naNvMe5HGVxALTINwRseoVLC4MVGzfVz4nzIufWVLhMKKbC0kzJIsA2/ARx9AvF12h6V5mKNPuluv8Az0+VGkJ9mW6z9Q8wqkpzq0C/BBsr7TU69arSaHA03ObJiHaHaSRG3OOS7/CtR5kXF88meWNbheV0roXL2zAVckXIAyeTfwgs39p7iMKI/GFpcmH7oLNfacP+Gb/OFkX3MZ2b7Zuw73FzQdYAc/jA2stHlFZoqOrsIe1/tRfe9xwXnhpKfA4x9F2qm4g/A+YSss3RxWmqZ8AJljxaOiM4LNjf9ofxgEbkc+iyuX9omVRpqAMd72O8+RU3ew8tfePZPQ7IFRezikariGvDmcNTTqCD/tlTDvkEkTHNW8Pm1XDP8J1NPO/+FoMS2jiKMPc1jiAQImD1QCZFg80p4hsQA+NjYHyPBZPH6zUI0kQY5x16q1gGaXO6W+O6m0VKjwA4yeqFlljf3TphpVkVyexXx2bVsK5gw+hoNMua8iTp8RdAdYOME3BKD1s6xNcfvK9Zx1X8bgI/lEDey1vaTJhTbQ77xDS5rtB6Oc0ybagCd+IWPwQGpw4F0k8gHD6En0XLhyuUX1cptfqzGUUpUuAhR2AuSSd5NgYC0WX5IYl0SUPwTadNge9xDiJGkEkCfhvv1R7K8y1aRchwsSIPqm75No0WsLljW7NHnAXYmm3i0e4KfMalokgcYQoZpTa7u3seNodZwvzg29ySVlPYB55iKtHx0atWn/I97fkVUy/t/jw5o/a6haSJFQMqeh1CSPXitHm2XAsJ3aV5viqPd1SOE/Bax3TRhNUz6Dy3Ne/w7Hj/AJjJvwPI+Rt6LMdk8rdTzap3hI8NZ7Ggghwc8XI8iSrXYcf8BSEyJfB6d46PmkyWm7/8u4wSNJJNyA00QACdh4gLL5zwh+XrMmL4/oy8q+4mb6EmlPlcvrjkGQuUiRAjFZbiWspgOcAUG7aUBiaTWU3NkOm5gLGu7SN5/FMPaNv6lYfe9D0PLwL/AJDh2NfxqUh6k/ROHYw8a1P3EqF3aEcvg5cM9P4T/S5KpFf0/qTjsWP/AF2f0lX8H2fDN64P+07clTweJr1pFKhVqRvopvdHnCgdm1QGDTeCNxoNuiSsOrTr1NAMtbEd6I8jZWDhGd2Gh7A6fbg7BZgZ0/8AA7+kpwzx3Fjv6XKqkT/Te4bZlJlxNVjiehCruwlWm8PZpMdQfgqDO0A4iPRwVzC5013+QfgocXydEcuKulMnq1KtbDYkPZDmBtZnGSx0PHq1xWOy/FAnuhBD3NvcESXC88YcPcF6fkpa5zQT4aksPk9pb8yF5jmOGFGuzTaCA4bw9h0u9CRq/wBy58a/EnF96l+37HJmgoNUeh0MqaYOkHqbqxhcJFWw2CmoYrS0R+uqbQ1zqa6JVG1JF11MHlfcGyRmFO0BStwRI8TiRysmUsSWHSdjsfokUqK2ZUIYQvNs7y+axLeAn3XXp2OMg+Sw2bUzorvB2aAfIuE/D5q8bMciN/2ReTgaDnRLmlxiw8T3H5QtFktO73c4A68T9PcguRw3CYcHYUmSBx8IMfFaHKJ7oTzPumPovnfC8ccmtnkb3Tk6+L/uTlbUC9K6UgQ3tH3n7NU7kw6NxvHGOsL684wnqXLwbH5tXa8tdXqGNiXHbguQFEwwrBsxvuCeKY5D3BO0qfBYF1Wo1jRdxj+6mTUVbDkhwuXvrVmMpM1G5MCw4STwW/yn7MRAOIqEH8LI/wC4rQ9n8mp4anDR4uLuJPNEamJDQS4wBclfN6nxSbdY9l+r/wA9jpjjXci7PZWzDBzKQ8Orjc7cSqmd9g6GKe6pqfTqO3LYLSRaS08fUbLJ1aNTFVH1TVdTGl5aG6rAGAHRaOe5utl2fxrtBZUILmGAd5aQCL+sLeWPNpMbzXfqvS+RbSdHn2f9iq+FlxAqU/8A1Gzb+Zu7fl1QZq91ZVDhB8o+i827bdlBh3d7SEU3GHN/A47R/pPwPovR0Osx6hpS2MckXFbGVLQeCa/J6dUQWgHg4WI62Tg1EcBTXrZIY1G4sxjKTe4Gy/GdyxxeSNDm3/1a9M/JZ/t1hgcU57D/ABDqa3zaCT/bojOLol/7Q1u51W5w4EjzhBMPiRWaGVQW20B7hYkGYk+ydj7l5c8f4qyL0afwf+jvVzgos3eCZrojgYEeZHH1TMpNIGK7apcCZIaSI4X9yC9ns50A0argC0wDNjy8itVhxJuJSrpe5pF9XBNiK+H/AOXTrzAuJBmDzN7wkw+Ddql5MWgOjUOJki3BEKUAWABVbMsxZRpufUMAD48hzKl78F8A/PcwbRpFztzIaOZ/QXmOPzRzw4B1ne0BseUq52nz/wDaHNI9kWA8+J62QejTJNxPRdOPHS3OPJkt7HsHYXHUq+EpmpXpUu6aGv1vAI0iJg77LXZZmuHqSzD1A8MsefnBvC+fmlrHQReAQfNHsk7QCnUaXWItqH4eRXPp/D4aecskOWJz66iz3MLiFj8F2jdAIdqB2O8orh+0gPtD3LsU0U8ElwYPth2TeMQdFJ72btLRMAmdPpdcvTGZrTP3lyKRn0S9Dx4n9bLX9hcIBrq2J9lpBB6mCPRY3FthjtW0EGetvqtp2TdTo4WkwE+yDzcXOaHEgcbleZ4pkksXRHmWxWJb2abFZ0xlp1O/CN/M8lncyzdzz4iTG1NoJ+AuT1Ks4bLBTa57iXOP4zN/5WkD36lFUzWs0eGppHJjWMHwasNNo/IXVGFz9ZOvkt/5KlLq7kWCzuuAZwtXwgOYQ18axbU7w2EcuQRPLM874wQabwPZPtHmQSASZmxQmhmuIJ/jVf6v7IjTxtY2qP1jlUZTf82yuzr1PEoRa9m/3RNL1NFhM4BOl5g8DsD/APU9FczGkK1F1N33mkfkfQwgtDLA9pcIaeIGrT/S4n4EK7gi5rNNQiQbbzp4Ez6814+o0/2Z+biTS7r0900aRl1bM8vNMgkHcEg+hhFsDTsFXzTT+1VmtOxa7h99oft0JhGMtw9gV9JjmpwUl3VnO1ToyDGxXrD/AFO+YVgYRtRpa8Ah0z9D5qFx/wCIr/zO+itYc/X5LOfJ6mnV4a9zIZvk1Wie8jvKRDQXcQBZurqNp4qPA53Xp/wqh08rOj0O3orXaDPS+KbT4Ab/AOo9eiA0MPrqATE7G8TGxghbVtuebdPY1FXtZidMvrFo6NYCegtJWfzPNqlU/vHudyaTJ9Tw9FWxVAsdpD2k82yfTUfon0MDxPxQorsDk3yR0aZcf1A8kRw9INSU2gBRVMTwHvVkE+LwzXwZg7DmmnABolzyOoAcPWDZMw4jxOuTz/WytUQKd3yS67aQ+Z5BTYy/k+ZPw8zNSmbgtAMHyc4R8VoKHaamRN43np5LN4fH1YPdsw7B+EtaT/2pwY4S402NO57suifxBhs0/wAseSTje5rDNKO3Y2dDPaThIe33rlaybs3g8VQp1qrNTnNudZYJBIMBsTcJF58tVCLadnb5ifYAVg1zSHXabEdChGaZzWo0sP8AsziwkvYSAHGGQI8QNuKtvoPAu10c4MIX2lwzv2QObbRWBt/rpkOJ8y0e9b6iKuD9/qmjz4vkce2OLc8sOIc8TAgMFudgjOHxtRwvVd71l8rwH71hGz2td79wtU7KpvqdHASQ33BNm8I+xcwtWpJPeG2107FZjV4VT/0n5hVcvoENeOCWjlLwfC8g8twfMFSatbcEf/77i8PI7xh/mptNuG0KzlX2lYmvUoNqMoxVc5hLWvBGkSD7REoP2pwQDQTY9EL7K4lzapbpEUmPqzx1loawchd4WOp6vJlXo/1VfUwpKRr2YcOxNWrclztPkGQ2B6t+C09EwxZ7LKEQN448zxKPVjDQuzDj8uEYLskjBu3Zh8TWLauIc0aiC8gc9lm6WLquLnue6XcAYtwAHBaSpWDa1dx4Od9ELxdZjB4tDiTqdpItedMx8uq0S3NW/wANK/UCY5mkbXNx+apiffsr2Mrd48vdYcFC12k/LitDEtZZlZMueCBB023PBT4pui0y48BwPJNZnD7HVJAgX2HK/BRGpu5xn69B+aQyvXfAj9Hn6JtFl0r3Xnj8uikY0wAN3GP1+uCTAsUnQNZE3im3mefkE9reJMk7nn/boo3Pl5j2WeFvpufU/JSDqhAyWib8Sr9KshrcUOVuaeMbyCokP4PMi0Rw3iSAJ3sFyFMxCRYy0+KTtx3LU5LubvMXRhXeUfFZftZj2/s7qIBLu7pvGkTdr/Fq5WdueaI9oMz1YQsomahIttabm6wGMxtV9dgqMJqgjwRBfYDSeYdpHvU5Idcafqn8nYk6YZyEnuqRPWPQkQtSMWdMC3Vee4fG1KFQtc1zBM926YEmYE7LTt7R4d7IeT6NMtPp1Uzj6HTiyVyHcHVeAQA0zxVn9rLCARM7H6ILg80w+mNbdolzCD57bq5QxeHaJFVrnG5vHoG2AUOLNlMp9pi10F5gC/C6p9iWBzcXWI9otYP6tX0b7kHz/Nu+cIEaduMA7+q0f2ZYppo4ig8eN8aCRIA+8Rx1QLLPUxfl78XG/haZh1dUtjQZa3xBEcbUA3sAupYNtKDvNpN78LDgqmcZe2rR8T3jiQ2AHx90u3aJ4hH2/DfIvs0zz7N8cHvqBhkOdIjcnp7kEOJFwBMbk3RPF0W0NZBlwbMCCG6z4WzuXxE8pjmg7KUNA4ldylatGDVCNuZddSOMpO6Sgxc8Pj0VCHMbAkpxfxPoE2kwuMn3KYUr3QBd7O9m62NrClRgE3c506WNG73ReLgQLkkBFu1HZE5f3LnVdbnsqu0Fmgs0EAGz3Ag6gjn2T5tQpV6tOtUFN1RjdBJDQ7QXaqcm0+IEDjpVH7Xc2ZWrzTcHBtBjTBDtLn1HOLTBMOAa2QpfIzG4OzBO5+qme7/CZRabKYGOAVEkbaRPQKwxlob71ESSnsw54mAmBZpYYRuD6rlEKoFgFyAC+Hqamzb38FZo5y1mGcQGmo0ugkD0GpR4XCyzwkWCCY3Gg0W0QRqpuc5zgbEu4dY5qRgXH419Vxc8kk8/oqravoef580YpupObFRrp/E0En5xHu33VDFsaILA7qCDY9DuR5pvcCWnmJjYHqDHwgqCvjCd/wCkEj3ndR9yDdH8tyOjol9RmoGT+8a0BoE2EHW47W2hHTQWBcGHGNW3kth2WLWvJFiAHiLk6Tce4lAMW9heRSltP/UZIHG6my3GO7ykKVy5waxv4y7wafK/xWebH143AvHLpkmepYzNqegnWCdwLm4vCpUXufRcOAJ+ardqOy9XBYXvqlSkZLWaGhxuQ4mHE3gNPBLgK0UvO2/HeTa6+W1GnyQ6bW7dI9WGWMrrsYXO6f71zebxPk1sn6D1UOJw8NaTxv8Ar0WjzfsVjWzWNA907x6mlroYYMkA6hAiZHBCc1olxptaJJJA+C+l07XlxV9keVN3JtAbvbxFypH0Gloc6oBvpbzIsXHpNh5Ta0ksXkposcJBebFwPhpsNiZ5m4nzQethbdGkAT1IsBwW7ZBNSgGBJU+lbn7MPs2o4zDvq13VWkPLW6S0CAAZu08SfctvhvscwTT4jWf0L4j+loXLLWY4utx9J4LVph1S8wLIu7JmjCNryPHWNMU4n+G0EvJm13gAR1W/7afZPRw9B9bDGrqaQQxxa4EE3E6ZmNrrzRjI6TdaYsscu8Q4HOKVlElcHclYo9V0EiCmAoqj5UtR6gcUANauShIgZPi8f3VEhhMuOkf+RQanTgTFztx8yn4rEh2jcBoMbHc3Kc0yCRyAChDK9aiQNQ2mJ6qNgcivfg0BTjmSesyPoqbBCokYaVk0RxCtT0TDTkpgNA1WiG8vzT8TQLHUnAkEbEWIIvIPBTUKU+EbmytZ22CyOH1SYwjnPbLE4ukyjiX941plp8LTMaZcQ3xGCeqkyvtJLWUywlznNa0g8dr9VnqgsDx/L/C13ZvsyGy6oY0khw46vvMHINmCeJkbBc+XDDJXUuN0aRm48HqPabP6T6D8LhyX6hoc8ew0W1AH7xgEWtfdYDHYClh6ZIvUcd+XP5AIhUxrWthgACy2eZjJidh8UY8UYcCbJe02R923CYhr9bMQwOfy1th2nyDXt/pKHVcJqB0xeD1kHUDPmERyrNzjMvqUHRqw4FWiB+Fkio0cTLHud/7aDYfHENn8Jg+R2Pv+a2RJ9D9i8VhzhgcOGsYXE6AILDYFpHO0+qPmqOa+bcp7ZVMPUnDvIJ9pv3HdCDuUVzr7SMdVZUoudT0PEaqbC3Uw9SSRIsR5hcl5lPpjVD7B37Q/tMNYPw+FMU9n1OL44N/C3ruei8vcU8g8im90eS7UiR1EKdxhQMOk3UVWvKYh73pAVCXJ7SgCUNXJpqQkQMGVGkPc2SQLXvsFcbThsK52cyR+Mq1mUqbqjw0uaGwIIqtu4kgRp1D3JMzyyrQqmjUpu70CSwFriARILi0kN9SoUo3V7gyoykSQBxsmmgRvuLELR0+z9Sl3ZrAB7SXmmLlgc1unvDMB1p0iSJEwqOaNDXk6HEOAMg2B2PDoqsAYxq5rNz+rlOFUE8R6SiuZZBXoYWnWeWFhe5mm4IcQHAgbvBaNxtsk5pUFFbLMMdYJFhfh6KHOGl1R3Jo+KuZdi4AlpM/etY8BB+i3eb/ZpRw+E7/FYiqC6NQaxkBzwTpknbhMqJ5YxaT7hRhuydEPxmGa4SNYcRz0Avj/AKUcpZoGUWajciTzLnEuPmZJQ/KcufQazFsLXt7x1NhEkhzWg+Ifd1NJjzKB5jVcyo4TN/CeIaRLQOkRZNsYbx+ZyILy3o2NXv2HpKEVQBYAgdTJ8yhoq3kn80eybs7icQ2aNCq8T7WkhvmXOgfFT1JbsCDsfjO4xFN5EiQCOBBsWnoQS3/cruc4FmHxTqTDrZcf7DdjuliPceapjCaBwOniDM9Z5KtXzo1HBz7u2cTvIJ396cbvcGT08M1l4k3POJ3hc6vKebqKo1aknFyaXrlC9yAGvdKQNShqkCBiQuCVNLpKBDm9VyeGrkAX+ynah+AOJNNn72o3u2OP3HapNSOMDYbTBKOdlyGiriHeLuocNVzUxD3QwvJ9qDLjP4UE7a6q2KY6m29YAaG/iBiPMyPct32X7I0qNEDExUdOqDdmo8GjZ0bSVwrNjUetLd/M1cWnQGZRfUDtIdUJkucAXS43JJHMq7k/ZjEOBJaGA/iN/wCkT8Vsa2M8OlrQ1g+6IHw2CShjgY0/WVjLVyrZD6TOYjsC0kF7qPMnS4GAbmQLeZUXbLszUxFSWsIaNIpCZHshukjZpkbjndafDl1R8+KAbxBDgNt7DYbdeaZ2mzv9noPcJ1kQ3ofxelz6KY6nJ1JcicTy0YdlBxtL2mDtYg3AIN7hW8+7V18X/GqOcJB0zDRG3hFkCdWkydyZJ+KdrXqpepnZboY9wpuogxTc5r3N4FzZ0u5g3OyH40DVytE9JnikqPN4ThDwOcFDSA957EdkcLTw+HeMNRFR1JjnPLGlxcWAk6nSZkrU4vDgtLdgWkW6iEzKqYFOmBsGNA8tIhWqq8lJywSb9bNO58smWPc08CRfoY+irVcC3cDf4It2sw/d43Es5VqnxeSPgUHFQjivVi7SZmWmGAm1Cq+tNNRUA97kwNXNKfqQAkJCuLkxzkgOe9K0JrGSpSYEoAfqhcqT3ONxYcOqVAHp2EyClSqtqwe8awM0l2rSTuSdtUTt+Iq+6qXmG3I3MwPf9EKxOMfplwLRcy7wg8jz9ywuaZ66pUDadQzNmtLm9BccTyXkxUsjNuD0yjmws17gIPImfOYWnyDK24lrnMcGBpALdB3/AKtvevnfEY+oSRUdU6guPyK1HZL7Q6+BY9lJ1nkHxND7iwiTb0WsNIruTE5HvGH7LvaID2ieIlYD7UWmlTFNxB8YuJH3Dw4e1uh9D7acUB4zTj8QYPiEI7U9qf25mslpcCCdMi0abAb8LJvDCEotLuK7Rlw5OFaFTNRObVnzXomZdLgdlACQeiiFUhTNqByAPpjshje9weGfPtUmT5hoB+IKM1NlgvsjzQPy9jJk0nvYeg1a2+kPW9ebLzYL7s4ell2fPn2lUA3MsR1LXe+m2VkHU4PRb/7Y8GWYttYezVYBPDUyxHu0/FedPrErrwSvHF+xL5Fc5MLkgCULYBwKcmauSUBACynMppabJT6lUNCYCkABU8QSb8OX1TpJMnbkpGtndIQykzUPaiFyZUYWnpwXJFFrMs4rVtUg6W8gSBPCdgfihmGrilUbWsSxwIB2PReqVu0VAUn06FMFpBFtLWybTpj4rCOy5jDcSeo+K5cTuLTjSGw/isThcXTaazWgkQ2q2zp5OHGP1CxxwkEgbTbgY5xwV7Q4ExA6c/7qOs8EauQBB+nX+xRjh5e17D5IG4V86QCR1tHmVUc2DIm3v/ui+YZk6sCXG+kCBAAg2AAsBc2SYLJ6keMaQeBF7ix6H49Fcpxh+ZiSb4KbpgHn6SoyIRfFYJocYnSAIuJncna17R0QWtU0ugjiAtITUkmJqiYPSLq1MsMOF0xtRXYjX/Z52rODxMOP7qrDX3gNM+F/pJB6O6L6CynMQ8aTuNuo/svlIGV6z9nXbRncluIrBj6MAFxaNTOBl3EQWn05rizp45rLH4P+Rmv7ddmxiaL6W2rxU3ROl4/UeRXz7i8K6m9zHghzTDgeBC9/zL7Ucu0EGtrPQTB87T6Lyft1nGFxdVtWg7S/TDw4OAdHskGDfhfoniTxzpfle69hGUCUqI1Sm6yu0CYKRgVUuRDC4Qua2BLiJ/PfZFgQ18TAEcdjwULZ47n5IrnOAc27h7NRvEECWxpMbc4VBtO5MpWA17uAUr7N9ya2jx34J76MgSd/p/lOwoVlawXJKdMARJSosBuFruBke/Y/roUVbidTev14oVUcafkeP62S5XiPxXufl/lZFHVi5x/COXE+ZTaGCLyQNgSAfMXHXcpuPe8tc4N8M7DcjmTy6JezmIkPaejhf0P/AIpPgEdXy1zBqmQDccY4q27OX13mAWt3ibngAT+XxRHutY0nY78+SXEYNtNkNaBAkec8Vk1CbTfJW64KLpggxCB5k2Kg/wBh/XuRLF1qjdL3iGyLcROxPxVXOqUta6LRE7zxB+a1RIRzJgfS1cWmPQoC0w70Pxt9UYZXDsLPEwD5ix+SCtMu9Y57XKIcCZNVdt+uJTQ9PqUj+iLdCmupkcCrAd356e78k5tYcR8T9VClATAdUpneZHP6HkU1tlODAHr80jmDceo/W4QB1NhJgNknlJPM7dFuPs+7Psxjn06jiGikCdMBx/eNIgkEC4E2QjDYo0MC11EQ+tUeypVAlzWNAiiD93UHEmN4haP7K8QGYl82HcH4VKa5NZOUMEpQ5LxpOSTNFiOwVOsMQHDEUwS0yTT8TqYdpLIHsxE9THNeV4mnS1TRqOLCARrbpdcXBDZHqvorXNh5fSF82aNIjkSPcSPouHwzUzzOfW+KNc0FGqJ2gQfECbGBI4xxHVJBI4WPExuP7KKg3xDrI94t8YUnhg65jeRvbl8vVewc4jrR4m7dVyTv6Q/5Tz1Lo+C5MCTNsSGuAgGbkfl53VF2Mn2RF02rLiS4ySmMCmEKikwbCODr9UlbAlju8o+rfnA4joqTHQr+GxcJtAFsPW1NBbcOEzy/RsnVK7Wwah8I5n4dVBhsQ2DYXv6puY4od0WmIveefNYOG5dlbNsybVAa2/ik8IHAKpSILDSd/t8v7H5qGlRDnOc2wF72m8QPeosdWEi0xxHynitVGlRBDV109TAQWzNrieajwoIM7JHVibRHJTNarQEmmfmnQkCkaOW6oQrrDr74/uo/QfJSF3Pf5pzaY3Ow+PQKRjXt8INhyF79VFqIvCn1EmT/AIHJI4J0BdyzNjQ1NBDmPtUpPaSx3KeThwcLrS/Z7WH7RH/8KoM9AHf+KxdQyAekHzFvyWl+zmrGPpxxbVH/AMT+fkFyatfgT+DLx/mR7dRbF+Z1fKy8DzjBClXqsLhao/YSBLyYnmAve2k6QZ4DgD/lYHKew9CpXxmJxp0UWYitBcdDajtTnbggw0cG3Lj0heH4PKpzXsdOo4QJw2QU8JhBiMTSk1KbiwVCGxqgUyxgOrUB4r85sBfDsaHTqMT0mBvz8kb7W9rK+Oe0OdqpUtQpgwCQT7dSLGoRAJEbbCSgFQGBb5frkvpVfJxlvD0gAWvvpMAxfy3uuTdR0tIi4ueoAHyAXJgVHkJjAnhluqWkLBUIjIUjXJHtXMCAHivpKt0sw57cUNeL+75KRzdhyufM/wBoU0MuubTP3Y/lt8NlEcCw/fd7gVAJ5fFIXlG4CVcOwbOc4+QAUYCekAVCFAUjU1qe1AHExdMMmJ4cOAunvbYprXSgCQBLoSOqAbmEgrTwPnCAFc3wn3/Q/RFuwrozDD9Xlv8AUxw+qEh/S3HyVnI8YKGKo1XTFOo1xjeA68ekrDPFyxyS7p/QuLpo99wdXwtEWDWwedtvSF5r2/z6pVq1aBIFLDkNaBbU6o0OBN7kAuM9B1Wko/aVhH2b3xO0CmSfmsD2tzRlfFVH0p0Ei5EFzgwNJ3NvCAPJeB4VgywzNzi0q7/FHVnknHZgKiyCRzS1bBSNSmnNl9McRzDDGi9p+i5Wc8paaje7aGsdSo1AL7voUy53WXalykYK0wlYLJFyoQrmqOmlXIAjaZf6p1I/FKuSQyYLjTXLlQhulNDVy5IYyLqRoSLkAPqKBoEwuXIETtpBP7tcuQBGaTuaR/DaeJSLkmMuMqWgNDdpILpMdSbeQXCkuXJoDi0Bc2p8Fy5Ai3SxlJ7WtrtqHRIY5jg06SS7Q6QZAJdH8x6Lly5YSbTGf//Z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  <p:sp>
        <p:nvSpPr>
          <p:cNvPr id="6153" name="AutoShape 12" descr="data:image/jpeg;base64,/9j/4AAQSkZJRgABAQAAAQABAAD/2wCEAAkGBhQSERQUEhQUFRUWFxgYFhUYFxQVGBcXGBUXFxcUGBcYHCYeFxojHBUUHy8gIycpLCwsFR4xNTAqNSYrLCkBCQoKDgwOGg8PGSwkHSQsKSksKSksNSksKSksKTApLCkpLCwsKSosLCwsLCwpLCksKSwpKSwsLCksLCksLCkpKf/AABEIARYAtQMBIgACEQEDEQH/xAAcAAABBQEBAQAAAAAAAAAAAAAFAQIDBAYABwj/xABEEAABAwIEAwUFBQcCBQQDAAABAAIRAyEEBRIxQVFhBhMicYEykaGxwQdCUtHwFCMzcpLh8WKCJEOissJTg6PSFRZj/8QAGgEAAwEBAQEAAAAAAAAAAAAAAAECAwQFBv/EADIRAAICAQMCBAMHBAMAAAAAAAABAhEDBCExEkEFE1FhcZGxFCIjMqHB0STh8PFCU4H/2gAMAwEAAhEDEQA/ADuTfwgoO0HsDzCmyX+EFV7SVtLGmJ8V1IiKpaPJMBUTcY195F+EqUuCxluzVCgpgCcSmwoGKDwUFZS77JrxIQhFXHjwFWsNThjVcx/Z6oKfAzFgowyPRW9kLudTN4U1WgHCCJlQMN1qsgy3Z7t/uj6rlzZ1iV9y0rLPZzLqlOlpe6BPhG7g3lfZBc87WOoV3ikxrgIaS7UfWQeLp/pR/Mc0DZa27/laY84G3qs/+yB2tkjxHUYbqD9obEy50nfhB2WenUtQ3LKrj2BquA92a7SGswCpAqRIiwIm9jsQjzMSQsI+KeipR0yw3YCSAYh7Dx3kLSZZnNOuPCYcPaYbOH5jqFx+IY8mnkp476foODT2YbOl+4uqmIoFvUJG1VZZVDrFVo/Em9pMUsYP1LtS7EM0lRal9BCSmrRztUS6l2pRSulWIk1LlHK5AGMyWl+6bcqLOYaBrdYkAAq1k38IIP25qhtOkXbCqwnyBusiwzmuTYdmH1GmLRMWdfjKylIU3E6C9rRsZ3PJWe0ucjFjThnOOhkuABvJECFjMFi3h8EOtYtvt9EqKpmpe8t9moVC/N3MknxgC42Pmo8RRZVLe7Y9jo8QbLg7rHBJVw2gFha+SPwFKkBMM910nOY4NMTdWcszPvGg2J1UxYyJc4ArG4jDupgtc1wa7axC1D8sOHwZLCDUljxAuIukkNqjf9qz+4ptBia1O8wYDgT8ENzWuxhHeW1ai1zb2G085WVyDPq76sYwkts5hIkB3A9Ape0mbNfVJB8IAA9OS6MONZZdL4Mpy6FYcyYCtUETAufyRnH5+Z7rDhz37HQNRkbtYOY4uPhb1NllOzmah2GOgOa+o/Q0AguIHtEHZvETwWjoZW2lT03ji1pLQT1g6nepPkF4ubD5uok4K4rZXx7/AB37fM3i6ir5KdTLa29StRw5vu/W8A7gBp3PE6pPTYMqZXTcGA5kDo9nwxF5mQ+T58k2s1smAGjyA+KYyoB95o/3D81r5Oo/7a9lFfuK4+haw+VuYSaeKw9WTMGpocZ33kE+qIjK9QDntfSeLio3xAHmH0yQPUhCW4hh3ew/7m/mr2BLQZbAPNp0n3tIK1is8dnNSXuq+n8A0vQKYXOKlKP2gB7OFdl4/naNvMe5HGVxALTINwRseoVLC4MVGzfVz4nzIufWVLhMKKbC0kzJIsA2/ARx9AvF12h6V5mKNPuluv8Az0+VGkJ9mW6z9Q8wqkpzq0C/BBsr7TU69arSaHA03ObJiHaHaSRG3OOS7/CtR5kXF88meWNbheV0roXL2zAVckXIAyeTfwgs39p7iMKI/GFpcmH7oLNfacP+Gb/OFkX3MZ2b7Zuw73FzQdYAc/jA2stHlFZoqOrsIe1/tRfe9xwXnhpKfA4x9F2qm4g/A+YSss3RxWmqZ8AJljxaOiM4LNjf9ofxgEbkc+iyuX9omVRpqAMd72O8+RU3ew8tfePZPQ7IFRezikariGvDmcNTTqCD/tlTDvkEkTHNW8Pm1XDP8J1NPO/+FoMS2jiKMPc1jiAQImD1QCZFg80p4hsQA+NjYHyPBZPH6zUI0kQY5x16q1gGaXO6W+O6m0VKjwA4yeqFlljf3TphpVkVyexXx2bVsK5gw+hoNMua8iTp8RdAdYOME3BKD1s6xNcfvK9Zx1X8bgI/lEDey1vaTJhTbQ77xDS5rtB6Oc0ybagCd+IWPwQGpw4F0k8gHD6En0XLhyuUX1cptfqzGUUpUuAhR2AuSSd5NgYC0WX5IYl0SUPwTadNge9xDiJGkEkCfhvv1R7K8y1aRchwsSIPqm75No0WsLljW7NHnAXYmm3i0e4KfMalokgcYQoZpTa7u3seNodZwvzg29ySVlPYB55iKtHx0atWn/I97fkVUy/t/jw5o/a6haSJFQMqeh1CSPXitHm2XAsJ3aV5viqPd1SOE/Bax3TRhNUz6Dy3Ne/w7Hj/AJjJvwPI+Rt6LMdk8rdTzap3hI8NZ7Ggghwc8XI8iSrXYcf8BSEyJfB6d46PmkyWm7/8u4wSNJJNyA00QACdh4gLL5zwh+XrMmL4/oy8q+4mb6EmlPlcvrjkGQuUiRAjFZbiWspgOcAUG7aUBiaTWU3NkOm5gLGu7SN5/FMPaNv6lYfe9D0PLwL/AJDh2NfxqUh6k/ROHYw8a1P3EqF3aEcvg5cM9P4T/S5KpFf0/qTjsWP/AF2f0lX8H2fDN64P+07clTweJr1pFKhVqRvopvdHnCgdm1QGDTeCNxoNuiSsOrTr1NAMtbEd6I8jZWDhGd2Gh7A6fbg7BZgZ0/8AA7+kpwzx3Fjv6XKqkT/Te4bZlJlxNVjiehCruwlWm8PZpMdQfgqDO0A4iPRwVzC5013+QfgocXydEcuKulMnq1KtbDYkPZDmBtZnGSx0PHq1xWOy/FAnuhBD3NvcESXC88YcPcF6fkpa5zQT4aksPk9pb8yF5jmOGFGuzTaCA4bw9h0u9CRq/wBy58a/EnF96l+37HJmgoNUeh0MqaYOkHqbqxhcJFWw2CmoYrS0R+uqbQ1zqa6JVG1JF11MHlfcGyRmFO0BStwRI8TiRysmUsSWHSdjsfokUqK2ZUIYQvNs7y+axLeAn3XXp2OMg+Sw2bUzorvB2aAfIuE/D5q8bMciN/2ReTgaDnRLmlxiw8T3H5QtFktO73c4A68T9PcguRw3CYcHYUmSBx8IMfFaHKJ7oTzPumPovnfC8ccmtnkb3Tk6+L/uTlbUC9K6UgQ3tH3n7NU7kw6NxvHGOsL684wnqXLwbH5tXa8tdXqGNiXHbguQFEwwrBsxvuCeKY5D3BO0qfBYF1Wo1jRdxj+6mTUVbDkhwuXvrVmMpM1G5MCw4STwW/yn7MRAOIqEH8LI/wC4rQ9n8mp4anDR4uLuJPNEamJDQS4wBclfN6nxSbdY9l+r/wA9jpjjXci7PZWzDBzKQ8Orjc7cSqmd9g6GKe6pqfTqO3LYLSRaS08fUbLJ1aNTFVH1TVdTGl5aG6rAGAHRaOe5utl2fxrtBZUILmGAd5aQCL+sLeWPNpMbzXfqvS+RbSdHn2f9iq+FlxAqU/8A1Gzb+Zu7fl1QZq91ZVDhB8o+i827bdlBh3d7SEU3GHN/A47R/pPwPovR0Osx6hpS2MckXFbGVLQeCa/J6dUQWgHg4WI62Tg1EcBTXrZIY1G4sxjKTe4Gy/GdyxxeSNDm3/1a9M/JZ/t1hgcU57D/ABDqa3zaCT/bojOLol/7Q1u51W5w4EjzhBMPiRWaGVQW20B7hYkGYk+ydj7l5c8f4qyL0afwf+jvVzgos3eCZrojgYEeZHH1TMpNIGK7apcCZIaSI4X9yC9ns50A0argC0wDNjy8itVhxJuJSrpe5pF9XBNiK+H/AOXTrzAuJBmDzN7wkw+Ddql5MWgOjUOJki3BEKUAWABVbMsxZRpufUMAD48hzKl78F8A/PcwbRpFztzIaOZ/QXmOPzRzw4B1ne0BseUq52nz/wDaHNI9kWA8+J62QejTJNxPRdOPHS3OPJkt7HsHYXHUq+EpmpXpUu6aGv1vAI0iJg77LXZZmuHqSzD1A8MsefnBvC+fmlrHQReAQfNHsk7QCnUaXWItqH4eRXPp/D4aecskOWJz66iz3MLiFj8F2jdAIdqB2O8orh+0gPtD3LsU0U8ElwYPth2TeMQdFJ72btLRMAmdPpdcvTGZrTP3lyKRn0S9Dx4n9bLX9hcIBrq2J9lpBB6mCPRY3FthjtW0EGetvqtp2TdTo4WkwE+yDzcXOaHEgcbleZ4pkksXRHmWxWJb2abFZ0xlp1O/CN/M8lncyzdzz4iTG1NoJ+AuT1Ks4bLBTa57iXOP4zN/5WkD36lFUzWs0eGppHJjWMHwasNNo/IXVGFz9ZOvkt/5KlLq7kWCzuuAZwtXwgOYQ18axbU7w2EcuQRPLM874wQabwPZPtHmQSASZmxQmhmuIJ/jVf6v7IjTxtY2qP1jlUZTf82yuzr1PEoRa9m/3RNL1NFhM4BOl5g8DsD/APU9FczGkK1F1N33mkfkfQwgtDLA9pcIaeIGrT/S4n4EK7gi5rNNQiQbbzp4Ez6814+o0/2Z+biTS7r0900aRl1bM8vNMgkHcEg+hhFsDTsFXzTT+1VmtOxa7h99oft0JhGMtw9gV9JjmpwUl3VnO1ToyDGxXrD/AFO+YVgYRtRpa8Ah0z9D5qFx/wCIr/zO+itYc/X5LOfJ6mnV4a9zIZvk1Wie8jvKRDQXcQBZurqNp4qPA53Xp/wqh08rOj0O3orXaDPS+KbT4Ab/AOo9eiA0MPrqATE7G8TGxghbVtuebdPY1FXtZidMvrFo6NYCegtJWfzPNqlU/vHudyaTJ9Tw9FWxVAsdpD2k82yfTUfon0MDxPxQorsDk3yR0aZcf1A8kRw9INSU2gBRVMTwHvVkE+LwzXwZg7DmmnABolzyOoAcPWDZMw4jxOuTz/WytUQKd3yS67aQ+Z5BTYy/k+ZPw8zNSmbgtAMHyc4R8VoKHaamRN43np5LN4fH1YPdsw7B+EtaT/2pwY4S402NO57suifxBhs0/wAseSTje5rDNKO3Y2dDPaThIe33rlaybs3g8VQp1qrNTnNudZYJBIMBsTcJF58tVCLadnb5ifYAVg1zSHXabEdChGaZzWo0sP8AsziwkvYSAHGGQI8QNuKtvoPAu10c4MIX2lwzv2QObbRWBt/rpkOJ8y0e9b6iKuD9/qmjz4vkce2OLc8sOIc8TAgMFudgjOHxtRwvVd71l8rwH71hGz2td79wtU7KpvqdHASQ33BNm8I+xcwtWpJPeG2107FZjV4VT/0n5hVcvoENeOCWjlLwfC8g8twfMFSatbcEf/77i8PI7xh/mptNuG0KzlX2lYmvUoNqMoxVc5hLWvBGkSD7REoP2pwQDQTY9EL7K4lzapbpEUmPqzx1loawchd4WOp6vJlXo/1VfUwpKRr2YcOxNWrclztPkGQ2B6t+C09EwxZ7LKEQN448zxKPVjDQuzDj8uEYLskjBu3Zh8TWLauIc0aiC8gc9lm6WLquLnue6XcAYtwAHBaSpWDa1dx4Od9ELxdZjB4tDiTqdpItedMx8uq0S3NW/wANK/UCY5mkbXNx+apiffsr2Mrd48vdYcFC12k/LitDEtZZlZMueCBB023PBT4pui0y48BwPJNZnD7HVJAgX2HK/BRGpu5xn69B+aQyvXfAj9Hn6JtFl0r3Xnj8uikY0wAN3GP1+uCTAsUnQNZE3im3mefkE9reJMk7nn/boo3Pl5j2WeFvpufU/JSDqhAyWib8Sr9KshrcUOVuaeMbyCokP4PMi0Rw3iSAJ3sFyFMxCRYy0+KTtx3LU5LubvMXRhXeUfFZftZj2/s7qIBLu7pvGkTdr/Fq5WdueaI9oMz1YQsomahIttabm6wGMxtV9dgqMJqgjwRBfYDSeYdpHvU5Idcafqn8nYk6YZyEnuqRPWPQkQtSMWdMC3Vee4fG1KFQtc1zBM926YEmYE7LTt7R4d7IeT6NMtPp1Uzj6HTiyVyHcHVeAQA0zxVn9rLCARM7H6ILg80w+mNbdolzCD57bq5QxeHaJFVrnG5vHoG2AUOLNlMp9pi10F5gC/C6p9iWBzcXWI9otYP6tX0b7kHz/Nu+cIEaduMA7+q0f2ZYppo4ig8eN8aCRIA+8Rx1QLLPUxfl78XG/haZh1dUtjQZa3xBEcbUA3sAupYNtKDvNpN78LDgqmcZe2rR8T3jiQ2AHx90u3aJ4hH2/DfIvs0zz7N8cHvqBhkOdIjcnp7kEOJFwBMbk3RPF0W0NZBlwbMCCG6z4WzuXxE8pjmg7KUNA4ldylatGDVCNuZddSOMpO6Sgxc8Pj0VCHMbAkpxfxPoE2kwuMn3KYUr3QBd7O9m62NrClRgE3c506WNG73ReLgQLkkBFu1HZE5f3LnVdbnsqu0Fmgs0EAGz3Ag6gjn2T5tQpV6tOtUFN1RjdBJDQ7QXaqcm0+IEDjpVH7Xc2ZWrzTcHBtBjTBDtLn1HOLTBMOAa2QpfIzG4OzBO5+qme7/CZRabKYGOAVEkbaRPQKwxlob71ESSnsw54mAmBZpYYRuD6rlEKoFgFyAC+Hqamzb38FZo5y1mGcQGmo0ugkD0GpR4XCyzwkWCCY3Gg0W0QRqpuc5zgbEu4dY5qRgXH419Vxc8kk8/oqravoef580YpupObFRrp/E0En5xHu33VDFsaILA7qCDY9DuR5pvcCWnmJjYHqDHwgqCvjCd/wCkEj3ndR9yDdH8tyOjol9RmoGT+8a0BoE2EHW47W2hHTQWBcGHGNW3kth2WLWvJFiAHiLk6Tce4lAMW9heRSltP/UZIHG6my3GO7ykKVy5waxv4y7wafK/xWebH143AvHLpkmepYzNqegnWCdwLm4vCpUXufRcOAJ+ardqOy9XBYXvqlSkZLWaGhxuQ4mHE3gNPBLgK0UvO2/HeTa6+W1GnyQ6bW7dI9WGWMrrsYXO6f71zebxPk1sn6D1UOJw8NaTxv8Ar0WjzfsVjWzWNA907x6mlroYYMkA6hAiZHBCc1olxptaJJJA+C+l07XlxV9keVN3JtAbvbxFypH0Gloc6oBvpbzIsXHpNh5Ta0ksXkposcJBebFwPhpsNiZ5m4nzQethbdGkAT1IsBwW7ZBNSgGBJU+lbn7MPs2o4zDvq13VWkPLW6S0CAAZu08SfctvhvscwTT4jWf0L4j+loXLLWY4utx9J4LVph1S8wLIu7JmjCNryPHWNMU4n+G0EvJm13gAR1W/7afZPRw9B9bDGrqaQQxxa4EE3E6ZmNrrzRjI6TdaYsscu8Q4HOKVlElcHclYo9V0EiCmAoqj5UtR6gcUANauShIgZPi8f3VEhhMuOkf+RQanTgTFztx8yn4rEh2jcBoMbHc3Kc0yCRyAChDK9aiQNQ2mJ6qNgcivfg0BTjmSesyPoqbBCokYaVk0RxCtT0TDTkpgNA1WiG8vzT8TQLHUnAkEbEWIIvIPBTUKU+EbmytZ22CyOH1SYwjnPbLE4ukyjiX941plp8LTMaZcQ3xGCeqkyvtJLWUywlznNa0g8dr9VnqgsDx/L/C13ZvsyGy6oY0khw46vvMHINmCeJkbBc+XDDJXUuN0aRm48HqPabP6T6D8LhyX6hoc8ew0W1AH7xgEWtfdYDHYClh6ZIvUcd+XP5AIhUxrWthgACy2eZjJidh8UY8UYcCbJe02R923CYhr9bMQwOfy1th2nyDXt/pKHVcJqB0xeD1kHUDPmERyrNzjMvqUHRqw4FWiB+Fkio0cTLHud/7aDYfHENn8Jg+R2Pv+a2RJ9D9i8VhzhgcOGsYXE6AILDYFpHO0+qPmqOa+bcp7ZVMPUnDvIJ9pv3HdCDuUVzr7SMdVZUoudT0PEaqbC3Uw9SSRIsR5hcl5lPpjVD7B37Q/tMNYPw+FMU9n1OL44N/C3ruei8vcU8g8im90eS7UiR1EKdxhQMOk3UVWvKYh73pAVCXJ7SgCUNXJpqQkQMGVGkPc2SQLXvsFcbThsK52cyR+Mq1mUqbqjw0uaGwIIqtu4kgRp1D3JMzyyrQqmjUpu70CSwFriARILi0kN9SoUo3V7gyoykSQBxsmmgRvuLELR0+z9Sl3ZrAB7SXmmLlgc1unvDMB1p0iSJEwqOaNDXk6HEOAMg2B2PDoqsAYxq5rNz+rlOFUE8R6SiuZZBXoYWnWeWFhe5mm4IcQHAgbvBaNxtsk5pUFFbLMMdYJFhfh6KHOGl1R3Jo+KuZdi4AlpM/etY8BB+i3eb/ZpRw+E7/FYiqC6NQaxkBzwTpknbhMqJ5YxaT7hRhuydEPxmGa4SNYcRz0Avj/AKUcpZoGUWajciTzLnEuPmZJQ/KcufQazFsLXt7x1NhEkhzWg+Ifd1NJjzKB5jVcyo4TN/CeIaRLQOkRZNsYbx+ZyILy3o2NXv2HpKEVQBYAgdTJ8yhoq3kn80eybs7icQ2aNCq8T7WkhvmXOgfFT1JbsCDsfjO4xFN5EiQCOBBsWnoQS3/cruc4FmHxTqTDrZcf7DdjuliPceapjCaBwOniDM9Z5KtXzo1HBz7u2cTvIJ396cbvcGT08M1l4k3POJ3hc6vKebqKo1aknFyaXrlC9yAGvdKQNShqkCBiQuCVNLpKBDm9VyeGrkAX+ynah+AOJNNn72o3u2OP3HapNSOMDYbTBKOdlyGiriHeLuocNVzUxD3QwvJ9qDLjP4UE7a6q2KY6m29YAaG/iBiPMyPct32X7I0qNEDExUdOqDdmo8GjZ0bSVwrNjUetLd/M1cWnQGZRfUDtIdUJkucAXS43JJHMq7k/ZjEOBJaGA/iN/wCkT8Vsa2M8OlrQ1g+6IHw2CShjgY0/WVjLVyrZD6TOYjsC0kF7qPMnS4GAbmQLeZUXbLszUxFSWsIaNIpCZHshukjZpkbjndafDl1R8+KAbxBDgNt7DYbdeaZ2mzv9noPcJ1kQ3ofxelz6KY6nJ1JcicTy0YdlBxtL2mDtYg3AIN7hW8+7V18X/GqOcJB0zDRG3hFkCdWkydyZJ+KdrXqpepnZboY9wpuogxTc5r3N4FzZ0u5g3OyH40DVytE9JnikqPN4ThDwOcFDSA957EdkcLTw+HeMNRFR1JjnPLGlxcWAk6nSZkrU4vDgtLdgWkW6iEzKqYFOmBsGNA8tIhWqq8lJywSb9bNO58smWPc08CRfoY+irVcC3cDf4It2sw/d43Es5VqnxeSPgUHFQjivVi7SZmWmGAm1Cq+tNNRUA97kwNXNKfqQAkJCuLkxzkgOe9K0JrGSpSYEoAfqhcqT3ONxYcOqVAHp2EyClSqtqwe8awM0l2rSTuSdtUTt+Iq+6qXmG3I3MwPf9EKxOMfplwLRcy7wg8jz9ywuaZ66pUDadQzNmtLm9BccTyXkxUsjNuD0yjmws17gIPImfOYWnyDK24lrnMcGBpALdB3/AKtvevnfEY+oSRUdU6guPyK1HZL7Q6+BY9lJ1nkHxND7iwiTb0WsNIruTE5HvGH7LvaID2ieIlYD7UWmlTFNxB8YuJH3Dw4e1uh9D7acUB4zTj8QYPiEI7U9qf25mslpcCCdMi0abAb8LJvDCEotLuK7Rlw5OFaFTNRObVnzXomZdLgdlACQeiiFUhTNqByAPpjshje9weGfPtUmT5hoB+IKM1NlgvsjzQPy9jJk0nvYeg1a2+kPW9ebLzYL7s4ell2fPn2lUA3MsR1LXe+m2VkHU4PRb/7Y8GWYttYezVYBPDUyxHu0/FedPrErrwSvHF+xL5Fc5MLkgCULYBwKcmauSUBACynMppabJT6lUNCYCkABU8QSb8OX1TpJMnbkpGtndIQykzUPaiFyZUYWnpwXJFFrMs4rVtUg6W8gSBPCdgfihmGrilUbWsSxwIB2PReqVu0VAUn06FMFpBFtLWybTpj4rCOy5jDcSeo+K5cTuLTjSGw/isThcXTaazWgkQ2q2zp5OHGP1CxxwkEgbTbgY5xwV7Q4ExA6c/7qOs8EauQBB+nX+xRjh5e17D5IG4V86QCR1tHmVUc2DIm3v/ui+YZk6sCXG+kCBAAg2AAsBc2SYLJ6keMaQeBF7ix6H49Fcpxh+ZiSb4KbpgHn6SoyIRfFYJocYnSAIuJncna17R0QWtU0ugjiAtITUkmJqiYPSLq1MsMOF0xtRXYjX/Z52rODxMOP7qrDX3gNM+F/pJB6O6L6CynMQ8aTuNuo/svlIGV6z9nXbRncluIrBj6MAFxaNTOBl3EQWn05rizp45rLH4P+Rmv7ddmxiaL6W2rxU3ROl4/UeRXz7i8K6m9zHghzTDgeBC9/zL7Ucu0EGtrPQTB87T6Lyft1nGFxdVtWg7S/TDw4OAdHskGDfhfoniTxzpfle69hGUCUqI1Sm6yu0CYKRgVUuRDC4Qua2BLiJ/PfZFgQ18TAEcdjwULZ47n5IrnOAc27h7NRvEECWxpMbc4VBtO5MpWA17uAUr7N9ya2jx34J76MgSd/p/lOwoVlawXJKdMARJSosBuFruBke/Y/roUVbidTev14oVUcafkeP62S5XiPxXufl/lZFHVi5x/COXE+ZTaGCLyQNgSAfMXHXcpuPe8tc4N8M7DcjmTy6JezmIkPaejhf0P/AIpPgEdXy1zBqmQDccY4q27OX13mAWt3ibngAT+XxRHutY0nY78+SXEYNtNkNaBAkec8Vk1CbTfJW64KLpggxCB5k2Kg/wBh/XuRLF1qjdL3iGyLcROxPxVXOqUta6LRE7zxB+a1RIRzJgfS1cWmPQoC0w70Pxt9UYZXDsLPEwD5ix+SCtMu9Y57XKIcCZNVdt+uJTQ9PqUj+iLdCmupkcCrAd356e78k5tYcR8T9VClATAdUpneZHP6HkU1tlODAHr80jmDceo/W4QB1NhJgNknlJPM7dFuPs+7Psxjn06jiGikCdMBx/eNIgkEC4E2QjDYo0MC11EQ+tUeypVAlzWNAiiD93UHEmN4haP7K8QGYl82HcH4VKa5NZOUMEpQ5LxpOSTNFiOwVOsMQHDEUwS0yTT8TqYdpLIHsxE9THNeV4mnS1TRqOLCARrbpdcXBDZHqvorXNh5fSF82aNIjkSPcSPouHwzUzzOfW+KNc0FGqJ2gQfECbGBI4xxHVJBI4WPExuP7KKg3xDrI94t8YUnhg65jeRvbl8vVewc4jrR4m7dVyTv6Q/5Tz1Lo+C5MCTNsSGuAgGbkfl53VF2Mn2RF02rLiS4ySmMCmEKikwbCODr9UlbAlju8o+rfnA4joqTHQr+GxcJtAFsPW1NBbcOEzy/RsnVK7Wwah8I5n4dVBhsQ2DYXv6puY4od0WmIveefNYOG5dlbNsybVAa2/ik8IHAKpSILDSd/t8v7H5qGlRDnOc2wF72m8QPeosdWEi0xxHynitVGlRBDV109TAQWzNrieajwoIM7JHVibRHJTNarQEmmfmnQkCkaOW6oQrrDr74/uo/QfJSF3Pf5pzaY3Ow+PQKRjXt8INhyF79VFqIvCn1EmT/AIHJI4J0BdyzNjQ1NBDmPtUpPaSx3KeThwcLrS/Z7WH7RH/8KoM9AHf+KxdQyAekHzFvyWl+zmrGPpxxbVH/AMT+fkFyatfgT+DLx/mR7dRbF+Z1fKy8DzjBClXqsLhao/YSBLyYnmAve2k6QZ4DgD/lYHKew9CpXxmJxp0UWYitBcdDajtTnbggw0cG3Lj0heH4PKpzXsdOo4QJw2QU8JhBiMTSk1KbiwVCGxqgUyxgOrUB4r85sBfDsaHTqMT0mBvz8kb7W9rK+Oe0OdqpUtQpgwCQT7dSLGoRAJEbbCSgFQGBb5frkvpVfJxlvD0gAWvvpMAxfy3uuTdR0tIi4ueoAHyAXJgVHkJjAnhluqWkLBUIjIUjXJHtXMCAHivpKt0sw57cUNeL+75KRzdhyufM/wBoU0MuubTP3Y/lt8NlEcCw/fd7gVAJ5fFIXlG4CVcOwbOc4+QAUYCekAVCFAUjU1qe1AHExdMMmJ4cOAunvbYprXSgCQBLoSOqAbmEgrTwPnCAFc3wn3/Q/RFuwrozDD9Xlv8AUxw+qEh/S3HyVnI8YKGKo1XTFOo1xjeA68ekrDPFyxyS7p/QuLpo99wdXwtEWDWwedtvSF5r2/z6pVq1aBIFLDkNaBbU6o0OBN7kAuM9B1Wko/aVhH2b3xO0CmSfmsD2tzRlfFVH0p0Ei5EFzgwNJ3NvCAPJeB4VgywzNzi0q7/FHVnknHZgKiyCRzS1bBSNSmnNl9McRzDDGi9p+i5Wc8paaje7aGsdSo1AL7voUy53WXalykYK0wlYLJFyoQrmqOmlXIAjaZf6p1I/FKuSQyYLjTXLlQhulNDVy5IYyLqRoSLkAPqKBoEwuXIETtpBP7tcuQBGaTuaR/DaeJSLkmMuMqWgNDdpILpMdSbeQXCkuXJoDi0Bc2p8Fy5Ai3SxlJ7WtrtqHRIY5jg06SS7Q6QZAJdH8x6Lly5YSbTGf//Z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  <p:sp>
        <p:nvSpPr>
          <p:cNvPr id="6154" name="AutoShape 14" descr="data:image/jpeg;base64,/9j/4AAQSkZJRgABAQAAAQABAAD/2wCEAAkGBhQSERQUEhQUFRUWFxgYFhUYFxQVGBcXGBUXFxcUGBcYHCYeFxojHBUUHy8gIycpLCwsFR4xNTAqNSYrLCkBCQoKDgwOGg8PGSwkHSQsKSksKSksNSksKSksKTApLCkpLCwsKSosLCwsLCwpLCksKSwpKSwsLCksLCksLCkpKf/AABEIARYAtQMBIgACEQEDEQH/xAAcAAABBQEBAQAAAAAAAAAAAAAFAQIDBAYABwj/xABEEAABAwIEAwUFBQcCBQQDAAABAAIRAyEEBRIxQVFhBhMicYEykaGxwQdCUtHwFCMzcpLh8WKCJEOissJTg6PSFRZj/8QAGgEAAwEBAQEAAAAAAAAAAAAAAAECAwQFBv/EADIRAAICAQMCBAMHBAMAAAAAAAABAhEDBCExEkEFE1FhcZGxFCIjMqHB0STh8PFCU4H/2gAMAwEAAhEDEQA/ADuTfwgoO0HsDzCmyX+EFV7SVtLGmJ8V1IiKpaPJMBUTcY195F+EqUuCxluzVCgpgCcSmwoGKDwUFZS77JrxIQhFXHjwFWsNThjVcx/Z6oKfAzFgowyPRW9kLudTN4U1WgHCCJlQMN1qsgy3Z7t/uj6rlzZ1iV9y0rLPZzLqlOlpe6BPhG7g3lfZBc87WOoV3ikxrgIaS7UfWQeLp/pR/Mc0DZa27/laY84G3qs/+yB2tkjxHUYbqD9obEy50nfhB2WenUtQ3LKrj2BquA92a7SGswCpAqRIiwIm9jsQjzMSQsI+KeipR0yw3YCSAYh7Dx3kLSZZnNOuPCYcPaYbOH5jqFx+IY8mnkp476foODT2YbOl+4uqmIoFvUJG1VZZVDrFVo/Em9pMUsYP1LtS7EM0lRal9BCSmrRztUS6l2pRSulWIk1LlHK5AGMyWl+6bcqLOYaBrdYkAAq1k38IIP25qhtOkXbCqwnyBusiwzmuTYdmH1GmLRMWdfjKylIU3E6C9rRsZ3PJWe0ucjFjThnOOhkuABvJECFjMFi3h8EOtYtvt9EqKpmpe8t9moVC/N3MknxgC42Pmo8RRZVLe7Y9jo8QbLg7rHBJVw2gFha+SPwFKkBMM910nOY4NMTdWcszPvGg2J1UxYyJc4ArG4jDupgtc1wa7axC1D8sOHwZLCDUljxAuIukkNqjf9qz+4ptBia1O8wYDgT8ENzWuxhHeW1ai1zb2G085WVyDPq76sYwkts5hIkB3A9Ape0mbNfVJB8IAA9OS6MONZZdL4Mpy6FYcyYCtUETAufyRnH5+Z7rDhz37HQNRkbtYOY4uPhb1NllOzmah2GOgOa+o/Q0AguIHtEHZvETwWjoZW2lT03ji1pLQT1g6nepPkF4ubD5uok4K4rZXx7/AB37fM3i6ir5KdTLa29StRw5vu/W8A7gBp3PE6pPTYMqZXTcGA5kDo9nwxF5mQ+T58k2s1smAGjyA+KYyoB95o/3D81r5Oo/7a9lFfuK4+haw+VuYSaeKw9WTMGpocZ33kE+qIjK9QDntfSeLio3xAHmH0yQPUhCW4hh3ew/7m/mr2BLQZbAPNp0n3tIK1is8dnNSXuq+n8A0vQKYXOKlKP2gB7OFdl4/naNvMe5HGVxALTINwRseoVLC4MVGzfVz4nzIufWVLhMKKbC0kzJIsA2/ARx9AvF12h6V5mKNPuluv8Az0+VGkJ9mW6z9Q8wqkpzq0C/BBsr7TU69arSaHA03ObJiHaHaSRG3OOS7/CtR5kXF88meWNbheV0roXL2zAVckXIAyeTfwgs39p7iMKI/GFpcmH7oLNfacP+Gb/OFkX3MZ2b7Zuw73FzQdYAc/jA2stHlFZoqOrsIe1/tRfe9xwXnhpKfA4x9F2qm4g/A+YSss3RxWmqZ8AJljxaOiM4LNjf9ofxgEbkc+iyuX9omVRpqAMd72O8+RU3ew8tfePZPQ7IFRezikariGvDmcNTTqCD/tlTDvkEkTHNW8Pm1XDP8J1NPO/+FoMS2jiKMPc1jiAQImD1QCZFg80p4hsQA+NjYHyPBZPH6zUI0kQY5x16q1gGaXO6W+O6m0VKjwA4yeqFlljf3TphpVkVyexXx2bVsK5gw+hoNMua8iTp8RdAdYOME3BKD1s6xNcfvK9Zx1X8bgI/lEDey1vaTJhTbQ77xDS5rtB6Oc0ybagCd+IWPwQGpw4F0k8gHD6En0XLhyuUX1cptfqzGUUpUuAhR2AuSSd5NgYC0WX5IYl0SUPwTadNge9xDiJGkEkCfhvv1R7K8y1aRchwsSIPqm75No0WsLljW7NHnAXYmm3i0e4KfMalokgcYQoZpTa7u3seNodZwvzg29ySVlPYB55iKtHx0atWn/I97fkVUy/t/jw5o/a6haSJFQMqeh1CSPXitHm2XAsJ3aV5viqPd1SOE/Bax3TRhNUz6Dy3Ne/w7Hj/AJjJvwPI+Rt6LMdk8rdTzap3hI8NZ7Ggghwc8XI8iSrXYcf8BSEyJfB6d46PmkyWm7/8u4wSNJJNyA00QACdh4gLL5zwh+XrMmL4/oy8q+4mb6EmlPlcvrjkGQuUiRAjFZbiWspgOcAUG7aUBiaTWU3NkOm5gLGu7SN5/FMPaNv6lYfe9D0PLwL/AJDh2NfxqUh6k/ROHYw8a1P3EqF3aEcvg5cM9P4T/S5KpFf0/qTjsWP/AF2f0lX8H2fDN64P+07clTweJr1pFKhVqRvopvdHnCgdm1QGDTeCNxoNuiSsOrTr1NAMtbEd6I8jZWDhGd2Gh7A6fbg7BZgZ0/8AA7+kpwzx3Fjv6XKqkT/Te4bZlJlxNVjiehCruwlWm8PZpMdQfgqDO0A4iPRwVzC5013+QfgocXydEcuKulMnq1KtbDYkPZDmBtZnGSx0PHq1xWOy/FAnuhBD3NvcESXC88YcPcF6fkpa5zQT4aksPk9pb8yF5jmOGFGuzTaCA4bw9h0u9CRq/wBy58a/EnF96l+37HJmgoNUeh0MqaYOkHqbqxhcJFWw2CmoYrS0R+uqbQ1zqa6JVG1JF11MHlfcGyRmFO0BStwRI8TiRysmUsSWHSdjsfokUqK2ZUIYQvNs7y+axLeAn3XXp2OMg+Sw2bUzorvB2aAfIuE/D5q8bMciN/2ReTgaDnRLmlxiw8T3H5QtFktO73c4A68T9PcguRw3CYcHYUmSBx8IMfFaHKJ7oTzPumPovnfC8ccmtnkb3Tk6+L/uTlbUC9K6UgQ3tH3n7NU7kw6NxvHGOsL684wnqXLwbH5tXa8tdXqGNiXHbguQFEwwrBsxvuCeKY5D3BO0qfBYF1Wo1jRdxj+6mTUVbDkhwuXvrVmMpM1G5MCw4STwW/yn7MRAOIqEH8LI/wC4rQ9n8mp4anDR4uLuJPNEamJDQS4wBclfN6nxSbdY9l+r/wA9jpjjXci7PZWzDBzKQ8Orjc7cSqmd9g6GKe6pqfTqO3LYLSRaS08fUbLJ1aNTFVH1TVdTGl5aG6rAGAHRaOe5utl2fxrtBZUILmGAd5aQCL+sLeWPNpMbzXfqvS+RbSdHn2f9iq+FlxAqU/8A1Gzb+Zu7fl1QZq91ZVDhB8o+i827bdlBh3d7SEU3GHN/A47R/pPwPovR0Osx6hpS2MckXFbGVLQeCa/J6dUQWgHg4WI62Tg1EcBTXrZIY1G4sxjKTe4Gy/GdyxxeSNDm3/1a9M/JZ/t1hgcU57D/ABDqa3zaCT/bojOLol/7Q1u51W5w4EjzhBMPiRWaGVQW20B7hYkGYk+ydj7l5c8f4qyL0afwf+jvVzgos3eCZrojgYEeZHH1TMpNIGK7apcCZIaSI4X9yC9ns50A0argC0wDNjy8itVhxJuJSrpe5pF9XBNiK+H/AOXTrzAuJBmDzN7wkw+Ddql5MWgOjUOJki3BEKUAWABVbMsxZRpufUMAD48hzKl78F8A/PcwbRpFztzIaOZ/QXmOPzRzw4B1ne0BseUq52nz/wDaHNI9kWA8+J62QejTJNxPRdOPHS3OPJkt7HsHYXHUq+EpmpXpUu6aGv1vAI0iJg77LXZZmuHqSzD1A8MsefnBvC+fmlrHQReAQfNHsk7QCnUaXWItqH4eRXPp/D4aecskOWJz66iz3MLiFj8F2jdAIdqB2O8orh+0gPtD3LsU0U8ElwYPth2TeMQdFJ72btLRMAmdPpdcvTGZrTP3lyKRn0S9Dx4n9bLX9hcIBrq2J9lpBB6mCPRY3FthjtW0EGetvqtp2TdTo4WkwE+yDzcXOaHEgcbleZ4pkksXRHmWxWJb2abFZ0xlp1O/CN/M8lncyzdzz4iTG1NoJ+AuT1Ks4bLBTa57iXOP4zN/5WkD36lFUzWs0eGppHJjWMHwasNNo/IXVGFz9ZOvkt/5KlLq7kWCzuuAZwtXwgOYQ18axbU7w2EcuQRPLM874wQabwPZPtHmQSASZmxQmhmuIJ/jVf6v7IjTxtY2qP1jlUZTf82yuzr1PEoRa9m/3RNL1NFhM4BOl5g8DsD/APU9FczGkK1F1N33mkfkfQwgtDLA9pcIaeIGrT/S4n4EK7gi5rNNQiQbbzp4Ez6814+o0/2Z+biTS7r0900aRl1bM8vNMgkHcEg+hhFsDTsFXzTT+1VmtOxa7h99oft0JhGMtw9gV9JjmpwUl3VnO1ToyDGxXrD/AFO+YVgYRtRpa8Ah0z9D5qFx/wCIr/zO+itYc/X5LOfJ6mnV4a9zIZvk1Wie8jvKRDQXcQBZurqNp4qPA53Xp/wqh08rOj0O3orXaDPS+KbT4Ab/AOo9eiA0MPrqATE7G8TGxghbVtuebdPY1FXtZidMvrFo6NYCegtJWfzPNqlU/vHudyaTJ9Tw9FWxVAsdpD2k82yfTUfon0MDxPxQorsDk3yR0aZcf1A8kRw9INSU2gBRVMTwHvVkE+LwzXwZg7DmmnABolzyOoAcPWDZMw4jxOuTz/WytUQKd3yS67aQ+Z5BTYy/k+ZPw8zNSmbgtAMHyc4R8VoKHaamRN43np5LN4fH1YPdsw7B+EtaT/2pwY4S402NO57suifxBhs0/wAseSTje5rDNKO3Y2dDPaThIe33rlaybs3g8VQp1qrNTnNudZYJBIMBsTcJF58tVCLadnb5ifYAVg1zSHXabEdChGaZzWo0sP8AsziwkvYSAHGGQI8QNuKtvoPAu10c4MIX2lwzv2QObbRWBt/rpkOJ8y0e9b6iKuD9/qmjz4vkce2OLc8sOIc8TAgMFudgjOHxtRwvVd71l8rwH71hGz2td79wtU7KpvqdHASQ33BNm8I+xcwtWpJPeG2107FZjV4VT/0n5hVcvoENeOCWjlLwfC8g8twfMFSatbcEf/77i8PI7xh/mptNuG0KzlX2lYmvUoNqMoxVc5hLWvBGkSD7REoP2pwQDQTY9EL7K4lzapbpEUmPqzx1loawchd4WOp6vJlXo/1VfUwpKRr2YcOxNWrclztPkGQ2B6t+C09EwxZ7LKEQN448zxKPVjDQuzDj8uEYLskjBu3Zh8TWLauIc0aiC8gc9lm6WLquLnue6XcAYtwAHBaSpWDa1dx4Od9ELxdZjB4tDiTqdpItedMx8uq0S3NW/wANK/UCY5mkbXNx+apiffsr2Mrd48vdYcFC12k/LitDEtZZlZMueCBB023PBT4pui0y48BwPJNZnD7HVJAgX2HK/BRGpu5xn69B+aQyvXfAj9Hn6JtFl0r3Xnj8uikY0wAN3GP1+uCTAsUnQNZE3im3mefkE9reJMk7nn/boo3Pl5j2WeFvpufU/JSDqhAyWib8Sr9KshrcUOVuaeMbyCokP4PMi0Rw3iSAJ3sFyFMxCRYy0+KTtx3LU5LubvMXRhXeUfFZftZj2/s7qIBLu7pvGkTdr/Fq5WdueaI9oMz1YQsomahIttabm6wGMxtV9dgqMJqgjwRBfYDSeYdpHvU5Idcafqn8nYk6YZyEnuqRPWPQkQtSMWdMC3Vee4fG1KFQtc1zBM926YEmYE7LTt7R4d7IeT6NMtPp1Uzj6HTiyVyHcHVeAQA0zxVn9rLCARM7H6ILg80w+mNbdolzCD57bq5QxeHaJFVrnG5vHoG2AUOLNlMp9pi10F5gC/C6p9iWBzcXWI9otYP6tX0b7kHz/Nu+cIEaduMA7+q0f2ZYppo4ig8eN8aCRIA+8Rx1QLLPUxfl78XG/haZh1dUtjQZa3xBEcbUA3sAupYNtKDvNpN78LDgqmcZe2rR8T3jiQ2AHx90u3aJ4hH2/DfIvs0zz7N8cHvqBhkOdIjcnp7kEOJFwBMbk3RPF0W0NZBlwbMCCG6z4WzuXxE8pjmg7KUNA4ldylatGDVCNuZddSOMpO6Sgxc8Pj0VCHMbAkpxfxPoE2kwuMn3KYUr3QBd7O9m62NrClRgE3c506WNG73ReLgQLkkBFu1HZE5f3LnVdbnsqu0Fmgs0EAGz3Ag6gjn2T5tQpV6tOtUFN1RjdBJDQ7QXaqcm0+IEDjpVH7Xc2ZWrzTcHBtBjTBDtLn1HOLTBMOAa2QpfIzG4OzBO5+qme7/CZRabKYGOAVEkbaRPQKwxlob71ESSnsw54mAmBZpYYRuD6rlEKoFgFyAC+Hqamzb38FZo5y1mGcQGmo0ugkD0GpR4XCyzwkWCCY3Gg0W0QRqpuc5zgbEu4dY5qRgXH419Vxc8kk8/oqravoef580YpupObFRrp/E0En5xHu33VDFsaILA7qCDY9DuR5pvcCWnmJjYHqDHwgqCvjCd/wCkEj3ndR9yDdH8tyOjol9RmoGT+8a0BoE2EHW47W2hHTQWBcGHGNW3kth2WLWvJFiAHiLk6Tce4lAMW9heRSltP/UZIHG6my3GO7ykKVy5waxv4y7wafK/xWebH143AvHLpkmepYzNqegnWCdwLm4vCpUXufRcOAJ+ardqOy9XBYXvqlSkZLWaGhxuQ4mHE3gNPBLgK0UvO2/HeTa6+W1GnyQ6bW7dI9WGWMrrsYXO6f71zebxPk1sn6D1UOJw8NaTxv8Ar0WjzfsVjWzWNA907x6mlroYYMkA6hAiZHBCc1olxptaJJJA+C+l07XlxV9keVN3JtAbvbxFypH0Gloc6oBvpbzIsXHpNh5Ta0ksXkposcJBebFwPhpsNiZ5m4nzQethbdGkAT1IsBwW7ZBNSgGBJU+lbn7MPs2o4zDvq13VWkPLW6S0CAAZu08SfctvhvscwTT4jWf0L4j+loXLLWY4utx9J4LVph1S8wLIu7JmjCNryPHWNMU4n+G0EvJm13gAR1W/7afZPRw9B9bDGrqaQQxxa4EE3E6ZmNrrzRjI6TdaYsscu8Q4HOKVlElcHclYo9V0EiCmAoqj5UtR6gcUANauShIgZPi8f3VEhhMuOkf+RQanTgTFztx8yn4rEh2jcBoMbHc3Kc0yCRyAChDK9aiQNQ2mJ6qNgcivfg0BTjmSesyPoqbBCokYaVk0RxCtT0TDTkpgNA1WiG8vzT8TQLHUnAkEbEWIIvIPBTUKU+EbmytZ22CyOH1SYwjnPbLE4ukyjiX941plp8LTMaZcQ3xGCeqkyvtJLWUywlznNa0g8dr9VnqgsDx/L/C13ZvsyGy6oY0khw46vvMHINmCeJkbBc+XDDJXUuN0aRm48HqPabP6T6D8LhyX6hoc8ew0W1AH7xgEWtfdYDHYClh6ZIvUcd+XP5AIhUxrWthgACy2eZjJidh8UY8UYcCbJe02R923CYhr9bMQwOfy1th2nyDXt/pKHVcJqB0xeD1kHUDPmERyrNzjMvqUHRqw4FWiB+Fkio0cTLHud/7aDYfHENn8Jg+R2Pv+a2RJ9D9i8VhzhgcOGsYXE6AILDYFpHO0+qPmqOa+bcp7ZVMPUnDvIJ9pv3HdCDuUVzr7SMdVZUoudT0PEaqbC3Uw9SSRIsR5hcl5lPpjVD7B37Q/tMNYPw+FMU9n1OL44N/C3ruei8vcU8g8im90eS7UiR1EKdxhQMOk3UVWvKYh73pAVCXJ7SgCUNXJpqQkQMGVGkPc2SQLXvsFcbThsK52cyR+Mq1mUqbqjw0uaGwIIqtu4kgRp1D3JMzyyrQqmjUpu70CSwFriARILi0kN9SoUo3V7gyoykSQBxsmmgRvuLELR0+z9Sl3ZrAB7SXmmLlgc1unvDMB1p0iSJEwqOaNDXk6HEOAMg2B2PDoqsAYxq5rNz+rlOFUE8R6SiuZZBXoYWnWeWFhe5mm4IcQHAgbvBaNxtsk5pUFFbLMMdYJFhfh6KHOGl1R3Jo+KuZdi4AlpM/etY8BB+i3eb/ZpRw+E7/FYiqC6NQaxkBzwTpknbhMqJ5YxaT7hRhuydEPxmGa4SNYcRz0Avj/AKUcpZoGUWajciTzLnEuPmZJQ/KcufQazFsLXt7x1NhEkhzWg+Ifd1NJjzKB5jVcyo4TN/CeIaRLQOkRZNsYbx+ZyILy3o2NXv2HpKEVQBYAgdTJ8yhoq3kn80eybs7icQ2aNCq8T7WkhvmXOgfFT1JbsCDsfjO4xFN5EiQCOBBsWnoQS3/cruc4FmHxTqTDrZcf7DdjuliPceapjCaBwOniDM9Z5KtXzo1HBz7u2cTvIJ396cbvcGT08M1l4k3POJ3hc6vKebqKo1aknFyaXrlC9yAGvdKQNShqkCBiQuCVNLpKBDm9VyeGrkAX+ynah+AOJNNn72o3u2OP3HapNSOMDYbTBKOdlyGiriHeLuocNVzUxD3QwvJ9qDLjP4UE7a6q2KY6m29YAaG/iBiPMyPct32X7I0qNEDExUdOqDdmo8GjZ0bSVwrNjUetLd/M1cWnQGZRfUDtIdUJkucAXS43JJHMq7k/ZjEOBJaGA/iN/wCkT8Vsa2M8OlrQ1g+6IHw2CShjgY0/WVjLVyrZD6TOYjsC0kF7qPMnS4GAbmQLeZUXbLszUxFSWsIaNIpCZHshukjZpkbjndafDl1R8+KAbxBDgNt7DYbdeaZ2mzv9noPcJ1kQ3ofxelz6KY6nJ1JcicTy0YdlBxtL2mDtYg3AIN7hW8+7V18X/GqOcJB0zDRG3hFkCdWkydyZJ+KdrXqpepnZboY9wpuogxTc5r3N4FzZ0u5g3OyH40DVytE9JnikqPN4ThDwOcFDSA957EdkcLTw+HeMNRFR1JjnPLGlxcWAk6nSZkrU4vDgtLdgWkW6iEzKqYFOmBsGNA8tIhWqq8lJywSb9bNO58smWPc08CRfoY+irVcC3cDf4It2sw/d43Es5VqnxeSPgUHFQjivVi7SZmWmGAm1Cq+tNNRUA97kwNXNKfqQAkJCuLkxzkgOe9K0JrGSpSYEoAfqhcqT3ONxYcOqVAHp2EyClSqtqwe8awM0l2rSTuSdtUTt+Iq+6qXmG3I3MwPf9EKxOMfplwLRcy7wg8jz9ywuaZ66pUDadQzNmtLm9BccTyXkxUsjNuD0yjmws17gIPImfOYWnyDK24lrnMcGBpALdB3/AKtvevnfEY+oSRUdU6guPyK1HZL7Q6+BY9lJ1nkHxND7iwiTb0WsNIruTE5HvGH7LvaID2ieIlYD7UWmlTFNxB8YuJH3Dw4e1uh9D7acUB4zTj8QYPiEI7U9qf25mslpcCCdMi0abAb8LJvDCEotLuK7Rlw5OFaFTNRObVnzXomZdLgdlACQeiiFUhTNqByAPpjshje9weGfPtUmT5hoB+IKM1NlgvsjzQPy9jJk0nvYeg1a2+kPW9ebLzYL7s4ell2fPn2lUA3MsR1LXe+m2VkHU4PRb/7Y8GWYttYezVYBPDUyxHu0/FedPrErrwSvHF+xL5Fc5MLkgCULYBwKcmauSUBACynMppabJT6lUNCYCkABU8QSb8OX1TpJMnbkpGtndIQykzUPaiFyZUYWnpwXJFFrMs4rVtUg6W8gSBPCdgfihmGrilUbWsSxwIB2PReqVu0VAUn06FMFpBFtLWybTpj4rCOy5jDcSeo+K5cTuLTjSGw/isThcXTaazWgkQ2q2zp5OHGP1CxxwkEgbTbgY5xwV7Q4ExA6c/7qOs8EauQBB+nX+xRjh5e17D5IG4V86QCR1tHmVUc2DIm3v/ui+YZk6sCXG+kCBAAg2AAsBc2SYLJ6keMaQeBF7ix6H49Fcpxh+ZiSb4KbpgHn6SoyIRfFYJocYnSAIuJncna17R0QWtU0ugjiAtITUkmJqiYPSLq1MsMOF0xtRXYjX/Z52rODxMOP7qrDX3gNM+F/pJB6O6L6CynMQ8aTuNuo/svlIGV6z9nXbRncluIrBj6MAFxaNTOBl3EQWn05rizp45rLH4P+Rmv7ddmxiaL6W2rxU3ROl4/UeRXz7i8K6m9zHghzTDgeBC9/zL7Ucu0EGtrPQTB87T6Lyft1nGFxdVtWg7S/TDw4OAdHskGDfhfoniTxzpfle69hGUCUqI1Sm6yu0CYKRgVUuRDC4Qua2BLiJ/PfZFgQ18TAEcdjwULZ47n5IrnOAc27h7NRvEECWxpMbc4VBtO5MpWA17uAUr7N9ya2jx34J76MgSd/p/lOwoVlawXJKdMARJSosBuFruBke/Y/roUVbidTev14oVUcafkeP62S5XiPxXufl/lZFHVi5x/COXE+ZTaGCLyQNgSAfMXHXcpuPe8tc4N8M7DcjmTy6JezmIkPaejhf0P/AIpPgEdXy1zBqmQDccY4q27OX13mAWt3ibngAT+XxRHutY0nY78+SXEYNtNkNaBAkec8Vk1CbTfJW64KLpggxCB5k2Kg/wBh/XuRLF1qjdL3iGyLcROxPxVXOqUta6LRE7zxB+a1RIRzJgfS1cWmPQoC0w70Pxt9UYZXDsLPEwD5ix+SCtMu9Y57XKIcCZNVdt+uJTQ9PqUj+iLdCmupkcCrAd356e78k5tYcR8T9VClATAdUpneZHP6HkU1tlODAHr80jmDceo/W4QB1NhJgNknlJPM7dFuPs+7Psxjn06jiGikCdMBx/eNIgkEC4E2QjDYo0MC11EQ+tUeypVAlzWNAiiD93UHEmN4haP7K8QGYl82HcH4VKa5NZOUMEpQ5LxpOSTNFiOwVOsMQHDEUwS0yTT8TqYdpLIHsxE9THNeV4mnS1TRqOLCARrbpdcXBDZHqvorXNh5fSF82aNIjkSPcSPouHwzUzzOfW+KNc0FGqJ2gQfECbGBI4xxHVJBI4WPExuP7KKg3xDrI94t8YUnhg65jeRvbl8vVewc4jrR4m7dVyTv6Q/5Tz1Lo+C5MCTNsSGuAgGbkfl53VF2Mn2RF02rLiS4ySmMCmEKikwbCODr9UlbAlju8o+rfnA4joqTHQr+GxcJtAFsPW1NBbcOEzy/RsnVK7Wwah8I5n4dVBhsQ2DYXv6puY4od0WmIveefNYOG5dlbNsybVAa2/ik8IHAKpSILDSd/t8v7H5qGlRDnOc2wF72m8QPeosdWEi0xxHynitVGlRBDV109TAQWzNrieajwoIM7JHVibRHJTNarQEmmfmnQkCkaOW6oQrrDr74/uo/QfJSF3Pf5pzaY3Ow+PQKRjXt8INhyF79VFqIvCn1EmT/AIHJI4J0BdyzNjQ1NBDmPtUpPaSx3KeThwcLrS/Z7WH7RH/8KoM9AHf+KxdQyAekHzFvyWl+zmrGPpxxbVH/AMT+fkFyatfgT+DLx/mR7dRbF+Z1fKy8DzjBClXqsLhao/YSBLyYnmAve2k6QZ4DgD/lYHKew9CpXxmJxp0UWYitBcdDajtTnbggw0cG3Lj0heH4PKpzXsdOo4QJw2QU8JhBiMTSk1KbiwVCGxqgUyxgOrUB4r85sBfDsaHTqMT0mBvz8kb7W9rK+Oe0OdqpUtQpgwCQT7dSLGoRAJEbbCSgFQGBb5frkvpVfJxlvD0gAWvvpMAxfy3uuTdR0tIi4ueoAHyAXJgVHkJjAnhluqWkLBUIjIUjXJHtXMCAHivpKt0sw57cUNeL+75KRzdhyufM/wBoU0MuubTP3Y/lt8NlEcCw/fd7gVAJ5fFIXlG4CVcOwbOc4+QAUYCekAVCFAUjU1qe1AHExdMMmJ4cOAunvbYprXSgCQBLoSOqAbmEgrTwPnCAFc3wn3/Q/RFuwrozDD9Xlv8AUxw+qEh/S3HyVnI8YKGKo1XTFOo1xjeA68ekrDPFyxyS7p/QuLpo99wdXwtEWDWwedtvSF5r2/z6pVq1aBIFLDkNaBbU6o0OBN7kAuM9B1Wko/aVhH2b3xO0CmSfmsD2tzRlfFVH0p0Ei5EFzgwNJ3NvCAPJeB4VgywzNzi0q7/FHVnknHZgKiyCRzS1bBSNSmnNl9McRzDDGi9p+i5Wc8paaje7aGsdSo1AL7voUy53WXalykYK0wlYLJFyoQrmqOmlXIAjaZf6p1I/FKuSQyYLjTXLlQhulNDVy5IYyLqRoSLkAPqKBoEwuXIETtpBP7tcuQBGaTuaR/DaeJSLkmMuMqWgNDdpILpMdSbeQXCkuXJoDi0Bc2p8Fy5Ai3SxlJ7WtrtqHRIY5jg06SS7Q6QZAJdH8x6Lly5YSbTGf//Z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  <p:sp>
        <p:nvSpPr>
          <p:cNvPr id="6155" name="AutoShape 16" descr="data:image/jpeg;base64,/9j/4AAQSkZJRgABAQAAAQABAAD/2wCEAAkGBhQSERQUEhQUFRUWFxgYFhUYFxQVGBcXGBUXFxcUGBcYHCYeFxojHBUUHy8gIycpLCwsFR4xNTAqNSYrLCkBCQoKDgwOGg8PGSwkHSQsKSksKSksNSksKSksKTApLCkpLCwsKSosLCwsLCwpLCksKSwpKSwsLCksLCksLCkpKf/AABEIARYAtQMBIgACEQEDEQH/xAAcAAABBQEBAQAAAAAAAAAAAAAFAQIDBAYABwj/xABEEAABAwIEAwUFBQcCBQQDAAABAAIRAyEEBRIxQVFhBhMicYEykaGxwQdCUtHwFCMzcpLh8WKCJEOissJTg6PSFRZj/8QAGgEAAwEBAQEAAAAAAAAAAAAAAAECAwQFBv/EADIRAAICAQMCBAMHBAMAAAAAAAABAhEDBCExEkEFE1FhcZGxFCIjMqHB0STh8PFCU4H/2gAMAwEAAhEDEQA/ADuTfwgoO0HsDzCmyX+EFV7SVtLGmJ8V1IiKpaPJMBUTcY195F+EqUuCxluzVCgpgCcSmwoGKDwUFZS77JrxIQhFXHjwFWsNThjVcx/Z6oKfAzFgowyPRW9kLudTN4U1WgHCCJlQMN1qsgy3Z7t/uj6rlzZ1iV9y0rLPZzLqlOlpe6BPhG7g3lfZBc87WOoV3ikxrgIaS7UfWQeLp/pR/Mc0DZa27/laY84G3qs/+yB2tkjxHUYbqD9obEy50nfhB2WenUtQ3LKrj2BquA92a7SGswCpAqRIiwIm9jsQjzMSQsI+KeipR0yw3YCSAYh7Dx3kLSZZnNOuPCYcPaYbOH5jqFx+IY8mnkp476foODT2YbOl+4uqmIoFvUJG1VZZVDrFVo/Em9pMUsYP1LtS7EM0lRal9BCSmrRztUS6l2pRSulWIk1LlHK5AGMyWl+6bcqLOYaBrdYkAAq1k38IIP25qhtOkXbCqwnyBusiwzmuTYdmH1GmLRMWdfjKylIU3E6C9rRsZ3PJWe0ucjFjThnOOhkuABvJECFjMFi3h8EOtYtvt9EqKpmpe8t9moVC/N3MknxgC42Pmo8RRZVLe7Y9jo8QbLg7rHBJVw2gFha+SPwFKkBMM910nOY4NMTdWcszPvGg2J1UxYyJc4ArG4jDupgtc1wa7axC1D8sOHwZLCDUljxAuIukkNqjf9qz+4ptBia1O8wYDgT8ENzWuxhHeW1ai1zb2G085WVyDPq76sYwkts5hIkB3A9Ape0mbNfVJB8IAA9OS6MONZZdL4Mpy6FYcyYCtUETAufyRnH5+Z7rDhz37HQNRkbtYOY4uPhb1NllOzmah2GOgOa+o/Q0AguIHtEHZvETwWjoZW2lT03ji1pLQT1g6nepPkF4ubD5uok4K4rZXx7/AB37fM3i6ir5KdTLa29StRw5vu/W8A7gBp3PE6pPTYMqZXTcGA5kDo9nwxF5mQ+T58k2s1smAGjyA+KYyoB95o/3D81r5Oo/7a9lFfuK4+haw+VuYSaeKw9WTMGpocZ33kE+qIjK9QDntfSeLio3xAHmH0yQPUhCW4hh3ew/7m/mr2BLQZbAPNp0n3tIK1is8dnNSXuq+n8A0vQKYXOKlKP2gB7OFdl4/naNvMe5HGVxALTINwRseoVLC4MVGzfVz4nzIufWVLhMKKbC0kzJIsA2/ARx9AvF12h6V5mKNPuluv8Az0+VGkJ9mW6z9Q8wqkpzq0C/BBsr7TU69arSaHA03ObJiHaHaSRG3OOS7/CtR5kXF88meWNbheV0roXL2zAVckXIAyeTfwgs39p7iMKI/GFpcmH7oLNfacP+Gb/OFkX3MZ2b7Zuw73FzQdYAc/jA2stHlFZoqOrsIe1/tRfe9xwXnhpKfA4x9F2qm4g/A+YSss3RxWmqZ8AJljxaOiM4LNjf9ofxgEbkc+iyuX9omVRpqAMd72O8+RU3ew8tfePZPQ7IFRezikariGvDmcNTTqCD/tlTDvkEkTHNW8Pm1XDP8J1NPO/+FoMS2jiKMPc1jiAQImD1QCZFg80p4hsQA+NjYHyPBZPH6zUI0kQY5x16q1gGaXO6W+O6m0VKjwA4yeqFlljf3TphpVkVyexXx2bVsK5gw+hoNMua8iTp8RdAdYOME3BKD1s6xNcfvK9Zx1X8bgI/lEDey1vaTJhTbQ77xDS5rtB6Oc0ybagCd+IWPwQGpw4F0k8gHD6En0XLhyuUX1cptfqzGUUpUuAhR2AuSSd5NgYC0WX5IYl0SUPwTadNge9xDiJGkEkCfhvv1R7K8y1aRchwsSIPqm75No0WsLljW7NHnAXYmm3i0e4KfMalokgcYQoZpTa7u3seNodZwvzg29ySVlPYB55iKtHx0atWn/I97fkVUy/t/jw5o/a6haSJFQMqeh1CSPXitHm2XAsJ3aV5viqPd1SOE/Bax3TRhNUz6Dy3Ne/w7Hj/AJjJvwPI+Rt6LMdk8rdTzap3hI8NZ7Ggghwc8XI8iSrXYcf8BSEyJfB6d46PmkyWm7/8u4wSNJJNyA00QACdh4gLL5zwh+XrMmL4/oy8q+4mb6EmlPlcvrjkGQuUiRAjFZbiWspgOcAUG7aUBiaTWU3NkOm5gLGu7SN5/FMPaNv6lYfe9D0PLwL/AJDh2NfxqUh6k/ROHYw8a1P3EqF3aEcvg5cM9P4T/S5KpFf0/qTjsWP/AF2f0lX8H2fDN64P+07clTweJr1pFKhVqRvopvdHnCgdm1QGDTeCNxoNuiSsOrTr1NAMtbEd6I8jZWDhGd2Gh7A6fbg7BZgZ0/8AA7+kpwzx3Fjv6XKqkT/Te4bZlJlxNVjiehCruwlWm8PZpMdQfgqDO0A4iPRwVzC5013+QfgocXydEcuKulMnq1KtbDYkPZDmBtZnGSx0PHq1xWOy/FAnuhBD3NvcESXC88YcPcF6fkpa5zQT4aksPk9pb8yF5jmOGFGuzTaCA4bw9h0u9CRq/wBy58a/EnF96l+37HJmgoNUeh0MqaYOkHqbqxhcJFWw2CmoYrS0R+uqbQ1zqa6JVG1JF11MHlfcGyRmFO0BStwRI8TiRysmUsSWHSdjsfokUqK2ZUIYQvNs7y+axLeAn3XXp2OMg+Sw2bUzorvB2aAfIuE/D5q8bMciN/2ReTgaDnRLmlxiw8T3H5QtFktO73c4A68T9PcguRw3CYcHYUmSBx8IMfFaHKJ7oTzPumPovnfC8ccmtnkb3Tk6+L/uTlbUC9K6UgQ3tH3n7NU7kw6NxvHGOsL684wnqXLwbH5tXa8tdXqGNiXHbguQFEwwrBsxvuCeKY5D3BO0qfBYF1Wo1jRdxj+6mTUVbDkhwuXvrVmMpM1G5MCw4STwW/yn7MRAOIqEH8LI/wC4rQ9n8mp4anDR4uLuJPNEamJDQS4wBclfN6nxSbdY9l+r/wA9jpjjXci7PZWzDBzKQ8Orjc7cSqmd9g6GKe6pqfTqO3LYLSRaS08fUbLJ1aNTFVH1TVdTGl5aG6rAGAHRaOe5utl2fxrtBZUILmGAd5aQCL+sLeWPNpMbzXfqvS+RbSdHn2f9iq+FlxAqU/8A1Gzb+Zu7fl1QZq91ZVDhB8o+i827bdlBh3d7SEU3GHN/A47R/pPwPovR0Osx6hpS2MckXFbGVLQeCa/J6dUQWgHg4WI62Tg1EcBTXrZIY1G4sxjKTe4Gy/GdyxxeSNDm3/1a9M/JZ/t1hgcU57D/ABDqa3zaCT/bojOLol/7Q1u51W5w4EjzhBMPiRWaGVQW20B7hYkGYk+ydj7l5c8f4qyL0afwf+jvVzgos3eCZrojgYEeZHH1TMpNIGK7apcCZIaSI4X9yC9ns50A0argC0wDNjy8itVhxJuJSrpe5pF9XBNiK+H/AOXTrzAuJBmDzN7wkw+Ddql5MWgOjUOJki3BEKUAWABVbMsxZRpufUMAD48hzKl78F8A/PcwbRpFztzIaOZ/QXmOPzRzw4B1ne0BseUq52nz/wDaHNI9kWA8+J62QejTJNxPRdOPHS3OPJkt7HsHYXHUq+EpmpXpUu6aGv1vAI0iJg77LXZZmuHqSzD1A8MsefnBvC+fmlrHQReAQfNHsk7QCnUaXWItqH4eRXPp/D4aecskOWJz66iz3MLiFj8F2jdAIdqB2O8orh+0gPtD3LsU0U8ElwYPth2TeMQdFJ72btLRMAmdPpdcvTGZrTP3lyKRn0S9Dx4n9bLX9hcIBrq2J9lpBB6mCPRY3FthjtW0EGetvqtp2TdTo4WkwE+yDzcXOaHEgcbleZ4pkksXRHmWxWJb2abFZ0xlp1O/CN/M8lncyzdzz4iTG1NoJ+AuT1Ks4bLBTa57iXOP4zN/5WkD36lFUzWs0eGppHJjWMHwasNNo/IXVGFz9ZOvkt/5KlLq7kWCzuuAZwtXwgOYQ18axbU7w2EcuQRPLM874wQabwPZPtHmQSASZmxQmhmuIJ/jVf6v7IjTxtY2qP1jlUZTf82yuzr1PEoRa9m/3RNL1NFhM4BOl5g8DsD/APU9FczGkK1F1N33mkfkfQwgtDLA9pcIaeIGrT/S4n4EK7gi5rNNQiQbbzp4Ez6814+o0/2Z+biTS7r0900aRl1bM8vNMgkHcEg+hhFsDTsFXzTT+1VmtOxa7h99oft0JhGMtw9gV9JjmpwUl3VnO1ToyDGxXrD/AFO+YVgYRtRpa8Ah0z9D5qFx/wCIr/zO+itYc/X5LOfJ6mnV4a9zIZvk1Wie8jvKRDQXcQBZurqNp4qPA53Xp/wqh08rOj0O3orXaDPS+KbT4Ab/AOo9eiA0MPrqATE7G8TGxghbVtuebdPY1FXtZidMvrFo6NYCegtJWfzPNqlU/vHudyaTJ9Tw9FWxVAsdpD2k82yfTUfon0MDxPxQorsDk3yR0aZcf1A8kRw9INSU2gBRVMTwHvVkE+LwzXwZg7DmmnABolzyOoAcPWDZMw4jxOuTz/WytUQKd3yS67aQ+Z5BTYy/k+ZPw8zNSmbgtAMHyc4R8VoKHaamRN43np5LN4fH1YPdsw7B+EtaT/2pwY4S402NO57suifxBhs0/wAseSTje5rDNKO3Y2dDPaThIe33rlaybs3g8VQp1qrNTnNudZYJBIMBsTcJF58tVCLadnb5ifYAVg1zSHXabEdChGaZzWo0sP8AsziwkvYSAHGGQI8QNuKtvoPAu10c4MIX2lwzv2QObbRWBt/rpkOJ8y0e9b6iKuD9/qmjz4vkce2OLc8sOIc8TAgMFudgjOHxtRwvVd71l8rwH71hGz2td79wtU7KpvqdHASQ33BNm8I+xcwtWpJPeG2107FZjV4VT/0n5hVcvoENeOCWjlLwfC8g8twfMFSatbcEf/77i8PI7xh/mptNuG0KzlX2lYmvUoNqMoxVc5hLWvBGkSD7REoP2pwQDQTY9EL7K4lzapbpEUmPqzx1loawchd4WOp6vJlXo/1VfUwpKRr2YcOxNWrclztPkGQ2B6t+C09EwxZ7LKEQN448zxKPVjDQuzDj8uEYLskjBu3Zh8TWLauIc0aiC8gc9lm6WLquLnue6XcAYtwAHBaSpWDa1dx4Od9ELxdZjB4tDiTqdpItedMx8uq0S3NW/wANK/UCY5mkbXNx+apiffsr2Mrd48vdYcFC12k/LitDEtZZlZMueCBB023PBT4pui0y48BwPJNZnD7HVJAgX2HK/BRGpu5xn69B+aQyvXfAj9Hn6JtFl0r3Xnj8uikY0wAN3GP1+uCTAsUnQNZE3im3mefkE9reJMk7nn/boo3Pl5j2WeFvpufU/JSDqhAyWib8Sr9KshrcUOVuaeMbyCokP4PMi0Rw3iSAJ3sFyFMxCRYy0+KTtx3LU5LubvMXRhXeUfFZftZj2/s7qIBLu7pvGkTdr/Fq5WdueaI9oMz1YQsomahIttabm6wGMxtV9dgqMJqgjwRBfYDSeYdpHvU5Idcafqn8nYk6YZyEnuqRPWPQkQtSMWdMC3Vee4fG1KFQtc1zBM926YEmYE7LTt7R4d7IeT6NMtPp1Uzj6HTiyVyHcHVeAQA0zxVn9rLCARM7H6ILg80w+mNbdolzCD57bq5QxeHaJFVrnG5vHoG2AUOLNlMp9pi10F5gC/C6p9iWBzcXWI9otYP6tX0b7kHz/Nu+cIEaduMA7+q0f2ZYppo4ig8eN8aCRIA+8Rx1QLLPUxfl78XG/haZh1dUtjQZa3xBEcbUA3sAupYNtKDvNpN78LDgqmcZe2rR8T3jiQ2AHx90u3aJ4hH2/DfIvs0zz7N8cHvqBhkOdIjcnp7kEOJFwBMbk3RPF0W0NZBlwbMCCG6z4WzuXxE8pjmg7KUNA4ldylatGDVCNuZddSOMpO6Sgxc8Pj0VCHMbAkpxfxPoE2kwuMn3KYUr3QBd7O9m62NrClRgE3c506WNG73ReLgQLkkBFu1HZE5f3LnVdbnsqu0Fmgs0EAGz3Ag6gjn2T5tQpV6tOtUFN1RjdBJDQ7QXaqcm0+IEDjpVH7Xc2ZWrzTcHBtBjTBDtLn1HOLTBMOAa2QpfIzG4OzBO5+qme7/CZRabKYGOAVEkbaRPQKwxlob71ESSnsw54mAmBZpYYRuD6rlEKoFgFyAC+Hqamzb38FZo5y1mGcQGmo0ugkD0GpR4XCyzwkWCCY3Gg0W0QRqpuc5zgbEu4dY5qRgXH419Vxc8kk8/oqravoef580YpupObFRrp/E0En5xHu33VDFsaILA7qCDY9DuR5pvcCWnmJjYHqDHwgqCvjCd/wCkEj3ndR9yDdH8tyOjol9RmoGT+8a0BoE2EHW47W2hHTQWBcGHGNW3kth2WLWvJFiAHiLk6Tce4lAMW9heRSltP/UZIHG6my3GO7ykKVy5waxv4y7wafK/xWebH143AvHLpkmepYzNqegnWCdwLm4vCpUXufRcOAJ+ardqOy9XBYXvqlSkZLWaGhxuQ4mHE3gNPBLgK0UvO2/HeTa6+W1GnyQ6bW7dI9WGWMrrsYXO6f71zebxPk1sn6D1UOJw8NaTxv8Ar0WjzfsVjWzWNA907x6mlroYYMkA6hAiZHBCc1olxptaJJJA+C+l07XlxV9keVN3JtAbvbxFypH0Gloc6oBvpbzIsXHpNh5Ta0ksXkposcJBebFwPhpsNiZ5m4nzQethbdGkAT1IsBwW7ZBNSgGBJU+lbn7MPs2o4zDvq13VWkPLW6S0CAAZu08SfctvhvscwTT4jWf0L4j+loXLLWY4utx9J4LVph1S8wLIu7JmjCNryPHWNMU4n+G0EvJm13gAR1W/7afZPRw9B9bDGrqaQQxxa4EE3E6ZmNrrzRjI6TdaYsscu8Q4HOKVlElcHclYo9V0EiCmAoqj5UtR6gcUANauShIgZPi8f3VEhhMuOkf+RQanTgTFztx8yn4rEh2jcBoMbHc3Kc0yCRyAChDK9aiQNQ2mJ6qNgcivfg0BTjmSesyPoqbBCokYaVk0RxCtT0TDTkpgNA1WiG8vzT8TQLHUnAkEbEWIIvIPBTUKU+EbmytZ22CyOH1SYwjnPbLE4ukyjiX941plp8LTMaZcQ3xGCeqkyvtJLWUywlznNa0g8dr9VnqgsDx/L/C13ZvsyGy6oY0khw46vvMHINmCeJkbBc+XDDJXUuN0aRm48HqPabP6T6D8LhyX6hoc8ew0W1AH7xgEWtfdYDHYClh6ZIvUcd+XP5AIhUxrWthgACy2eZjJidh8UY8UYcCbJe02R923CYhr9bMQwOfy1th2nyDXt/pKHVcJqB0xeD1kHUDPmERyrNzjMvqUHRqw4FWiB+Fkio0cTLHud/7aDYfHENn8Jg+R2Pv+a2RJ9D9i8VhzhgcOGsYXE6AILDYFpHO0+qPmqOa+bcp7ZVMPUnDvIJ9pv3HdCDuUVzr7SMdVZUoudT0PEaqbC3Uw9SSRIsR5hcl5lPpjVD7B37Q/tMNYPw+FMU9n1OL44N/C3ruei8vcU8g8im90eS7UiR1EKdxhQMOk3UVWvKYh73pAVCXJ7SgCUNXJpqQkQMGVGkPc2SQLXvsFcbThsK52cyR+Mq1mUqbqjw0uaGwIIqtu4kgRp1D3JMzyyrQqmjUpu70CSwFriARILi0kN9SoUo3V7gyoykSQBxsmmgRvuLELR0+z9Sl3ZrAB7SXmmLlgc1unvDMB1p0iSJEwqOaNDXk6HEOAMg2B2PDoqsAYxq5rNz+rlOFUE8R6SiuZZBXoYWnWeWFhe5mm4IcQHAgbvBaNxtsk5pUFFbLMMdYJFhfh6KHOGl1R3Jo+KuZdi4AlpM/etY8BB+i3eb/ZpRw+E7/FYiqC6NQaxkBzwTpknbhMqJ5YxaT7hRhuydEPxmGa4SNYcRz0Avj/AKUcpZoGUWajciTzLnEuPmZJQ/KcufQazFsLXt7x1NhEkhzWg+Ifd1NJjzKB5jVcyo4TN/CeIaRLQOkRZNsYbx+ZyILy3o2NXv2HpKEVQBYAgdTJ8yhoq3kn80eybs7icQ2aNCq8T7WkhvmXOgfFT1JbsCDsfjO4xFN5EiQCOBBsWnoQS3/cruc4FmHxTqTDrZcf7DdjuliPceapjCaBwOniDM9Z5KtXzo1HBz7u2cTvIJ396cbvcGT08M1l4k3POJ3hc6vKebqKo1aknFyaXrlC9yAGvdKQNShqkCBiQuCVNLpKBDm9VyeGrkAX+ynah+AOJNNn72o3u2OP3HapNSOMDYbTBKOdlyGiriHeLuocNVzUxD3QwvJ9qDLjP4UE7a6q2KY6m29YAaG/iBiPMyPct32X7I0qNEDExUdOqDdmo8GjZ0bSVwrNjUetLd/M1cWnQGZRfUDtIdUJkucAXS43JJHMq7k/ZjEOBJaGA/iN/wCkT8Vsa2M8OlrQ1g+6IHw2CShjgY0/WVjLVyrZD6TOYjsC0kF7qPMnS4GAbmQLeZUXbLszUxFSWsIaNIpCZHshukjZpkbjndafDl1R8+KAbxBDgNt7DYbdeaZ2mzv9noPcJ1kQ3ofxelz6KY6nJ1JcicTy0YdlBxtL2mDtYg3AIN7hW8+7V18X/GqOcJB0zDRG3hFkCdWkydyZJ+KdrXqpepnZboY9wpuogxTc5r3N4FzZ0u5g3OyH40DVytE9JnikqPN4ThDwOcFDSA957EdkcLTw+HeMNRFR1JjnPLGlxcWAk6nSZkrU4vDgtLdgWkW6iEzKqYFOmBsGNA8tIhWqq8lJywSb9bNO58smWPc08CRfoY+irVcC3cDf4It2sw/d43Es5VqnxeSPgUHFQjivVi7SZmWmGAm1Cq+tNNRUA97kwNXNKfqQAkJCuLkxzkgOe9K0JrGSpSYEoAfqhcqT3ONxYcOqVAHp2EyClSqtqwe8awM0l2rSTuSdtUTt+Iq+6qXmG3I3MwPf9EKxOMfplwLRcy7wg8jz9ywuaZ66pUDadQzNmtLm9BccTyXkxUsjNuD0yjmws17gIPImfOYWnyDK24lrnMcGBpALdB3/AKtvevnfEY+oSRUdU6guPyK1HZL7Q6+BY9lJ1nkHxND7iwiTb0WsNIruTE5HvGH7LvaID2ieIlYD7UWmlTFNxB8YuJH3Dw4e1uh9D7acUB4zTj8QYPiEI7U9qf25mslpcCCdMi0abAb8LJvDCEotLuK7Rlw5OFaFTNRObVnzXomZdLgdlACQeiiFUhTNqByAPpjshje9weGfPtUmT5hoB+IKM1NlgvsjzQPy9jJk0nvYeg1a2+kPW9ebLzYL7s4ell2fPn2lUA3MsR1LXe+m2VkHU4PRb/7Y8GWYttYezVYBPDUyxHu0/FedPrErrwSvHF+xL5Fc5MLkgCULYBwKcmauSUBACynMppabJT6lUNCYCkABU8QSb8OX1TpJMnbkpGtndIQykzUPaiFyZUYWnpwXJFFrMs4rVtUg6W8gSBPCdgfihmGrilUbWsSxwIB2PReqVu0VAUn06FMFpBFtLWybTpj4rCOy5jDcSeo+K5cTuLTjSGw/isThcXTaazWgkQ2q2zp5OHGP1CxxwkEgbTbgY5xwV7Q4ExA6c/7qOs8EauQBB+nX+xRjh5e17D5IG4V86QCR1tHmVUc2DIm3v/ui+YZk6sCXG+kCBAAg2AAsBc2SYLJ6keMaQeBF7ix6H49Fcpxh+ZiSb4KbpgHn6SoyIRfFYJocYnSAIuJncna17R0QWtU0ugjiAtITUkmJqiYPSLq1MsMOF0xtRXYjX/Z52rODxMOP7qrDX3gNM+F/pJB6O6L6CynMQ8aTuNuo/svlIGV6z9nXbRncluIrBj6MAFxaNTOBl3EQWn05rizp45rLH4P+Rmv7ddmxiaL6W2rxU3ROl4/UeRXz7i8K6m9zHghzTDgeBC9/zL7Ucu0EGtrPQTB87T6Lyft1nGFxdVtWg7S/TDw4OAdHskGDfhfoniTxzpfle69hGUCUqI1Sm6yu0CYKRgVUuRDC4Qua2BLiJ/PfZFgQ18TAEcdjwULZ47n5IrnOAc27h7NRvEECWxpMbc4VBtO5MpWA17uAUr7N9ya2jx34J76MgSd/p/lOwoVlawXJKdMARJSosBuFruBke/Y/roUVbidTev14oVUcafkeP62S5XiPxXufl/lZFHVi5x/COXE+ZTaGCLyQNgSAfMXHXcpuPe8tc4N8M7DcjmTy6JezmIkPaejhf0P/AIpPgEdXy1zBqmQDccY4q27OX13mAWt3ibngAT+XxRHutY0nY78+SXEYNtNkNaBAkec8Vk1CbTfJW64KLpggxCB5k2Kg/wBh/XuRLF1qjdL3iGyLcROxPxVXOqUta6LRE7zxB+a1RIRzJgfS1cWmPQoC0w70Pxt9UYZXDsLPEwD5ix+SCtMu9Y57XKIcCZNVdt+uJTQ9PqUj+iLdCmupkcCrAd356e78k5tYcR8T9VClATAdUpneZHP6HkU1tlODAHr80jmDceo/W4QB1NhJgNknlJPM7dFuPs+7Psxjn06jiGikCdMBx/eNIgkEC4E2QjDYo0MC11EQ+tUeypVAlzWNAiiD93UHEmN4haP7K8QGYl82HcH4VKa5NZOUMEpQ5LxpOSTNFiOwVOsMQHDEUwS0yTT8TqYdpLIHsxE9THNeV4mnS1TRqOLCARrbpdcXBDZHqvorXNh5fSF82aNIjkSPcSPouHwzUzzOfW+KNc0FGqJ2gQfECbGBI4xxHVJBI4WPExuP7KKg3xDrI94t8YUnhg65jeRvbl8vVewc4jrR4m7dVyTv6Q/5Tz1Lo+C5MCTNsSGuAgGbkfl53VF2Mn2RF02rLiS4ySmMCmEKikwbCODr9UlbAlju8o+rfnA4joqTHQr+GxcJtAFsPW1NBbcOEzy/RsnVK7Wwah8I5n4dVBhsQ2DYXv6puY4od0WmIveefNYOG5dlbNsybVAa2/ik8IHAKpSILDSd/t8v7H5qGlRDnOc2wF72m8QPeosdWEi0xxHynitVGlRBDV109TAQWzNrieajwoIM7JHVibRHJTNarQEmmfmnQkCkaOW6oQrrDr74/uo/QfJSF3Pf5pzaY3Ow+PQKRjXt8INhyF79VFqIvCn1EmT/AIHJI4J0BdyzNjQ1NBDmPtUpPaSx3KeThwcLrS/Z7WH7RH/8KoM9AHf+KxdQyAekHzFvyWl+zmrGPpxxbVH/AMT+fkFyatfgT+DLx/mR7dRbF+Z1fKy8DzjBClXqsLhao/YSBLyYnmAve2k6QZ4DgD/lYHKew9CpXxmJxp0UWYitBcdDajtTnbggw0cG3Lj0heH4PKpzXsdOo4QJw2QU8JhBiMTSk1KbiwVCGxqgUyxgOrUB4r85sBfDsaHTqMT0mBvz8kb7W9rK+Oe0OdqpUtQpgwCQT7dSLGoRAJEbbCSgFQGBb5frkvpVfJxlvD0gAWvvpMAxfy3uuTdR0tIi4ueoAHyAXJgVHkJjAnhluqWkLBUIjIUjXJHtXMCAHivpKt0sw57cUNeL+75KRzdhyufM/wBoU0MuubTP3Y/lt8NlEcCw/fd7gVAJ5fFIXlG4CVcOwbOc4+QAUYCekAVCFAUjU1qe1AHExdMMmJ4cOAunvbYprXSgCQBLoSOqAbmEgrTwPnCAFc3wn3/Q/RFuwrozDD9Xlv8AUxw+qEh/S3HyVnI8YKGKo1XTFOo1xjeA68ekrDPFyxyS7p/QuLpo99wdXwtEWDWwedtvSF5r2/z6pVq1aBIFLDkNaBbU6o0OBN7kAuM9B1Wko/aVhH2b3xO0CmSfmsD2tzRlfFVH0p0Ei5EFzgwNJ3NvCAPJeB4VgywzNzi0q7/FHVnknHZgKiyCRzS1bBSNSmnNl9McRzDDGi9p+i5Wc8paaje7aGsdSo1AL7voUy53WXalykYK0wlYLJFyoQrmqOmlXIAjaZf6p1I/FKuSQyYLjTXLlQhulNDVy5IYyLqRoSLkAPqKBoEwuXIETtpBP7tcuQBGaTuaR/DaeJSLkmMuMqWgNDdpILpMdSbeQXCkuXJoDi0Bc2p8Fy5Ai3SxlJ7WtrtqHRIY5jg06SS7Q6QZAJdH8x6Lly5YSbTGf//Z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  <p:pic>
        <p:nvPicPr>
          <p:cNvPr id="14354" name="Picture 18" descr="https://encrypted-tbn0.gstatic.com/images?q=tbn:ANd9GcTxc9hMjRFUf9yuG976Q9VJNS_xlvCNZ80lzi24hRXwxe-2JHxz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8838" y="1341438"/>
            <a:ext cx="3287712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6" name="Picture 20" descr="http://www.wigan.gov.uk/NR/rdonlyres/97CDB530-E615-491A-81A7-2511007170E7/0/OliveAir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263" y="4365625"/>
            <a:ext cx="23812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34925" y="6237288"/>
            <a:ext cx="43211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>
                <a:latin typeface="Arial Rounded MT Bold" pitchFamily="34" charset="0"/>
              </a:rPr>
              <a:t>Adults in a school</a:t>
            </a:r>
          </a:p>
        </p:txBody>
      </p:sp>
      <p:pic>
        <p:nvPicPr>
          <p:cNvPr id="14358" name="Picture 22" descr="https://encrypted-tbn2.gstatic.com/images?q=tbn:ANd9GcRLhX6TxBG7009negHYlvjSkw9v12IVT5HK7RtI6vUNMLBHNeeA5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550" y="431800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74" grpId="0"/>
      <p:bldP spid="11275" grpId="0"/>
      <p:bldP spid="11276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latin typeface="Comic Sans MS" pitchFamily="66" charset="0"/>
              </a:rPr>
              <a:t>TALK TO YOUR PARENTS</a:t>
            </a:r>
            <a:br>
              <a:rPr lang="en-US" altLang="en-US" smtClean="0">
                <a:latin typeface="Comic Sans MS" pitchFamily="66" charset="0"/>
              </a:rPr>
            </a:br>
            <a:r>
              <a:rPr lang="en-US" altLang="en-US" smtClean="0">
                <a:latin typeface="Comic Sans MS" pitchFamily="66" charset="0"/>
              </a:rPr>
              <a:t>ABOUT WHO A SAFE ADULT IS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101725" y="2209800"/>
            <a:ext cx="70707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200">
                <a:latin typeface="Arial Rounded MT Bold" pitchFamily="34" charset="0"/>
              </a:rPr>
              <a:t>Your parents </a:t>
            </a:r>
            <a:r>
              <a:rPr lang="en-US" altLang="en-US" sz="3200">
                <a:solidFill>
                  <a:schemeClr val="hlink"/>
                </a:solidFill>
                <a:latin typeface="Arial Rounded MT Bold" pitchFamily="34" charset="0"/>
              </a:rPr>
              <a:t>love</a:t>
            </a:r>
            <a:r>
              <a:rPr lang="en-US" altLang="en-US" sz="3200">
                <a:latin typeface="Arial Rounded MT Bold" pitchFamily="34" charset="0"/>
              </a:rPr>
              <a:t> you and can give you important advice on </a:t>
            </a:r>
            <a:r>
              <a:rPr lang="en-US" altLang="en-US" sz="3200">
                <a:solidFill>
                  <a:schemeClr val="folHlink"/>
                </a:solidFill>
                <a:latin typeface="Arial Rounded MT Bold" pitchFamily="34" charset="0"/>
              </a:rPr>
              <a:t>who</a:t>
            </a:r>
            <a:r>
              <a:rPr lang="en-US" altLang="en-US" sz="3200">
                <a:latin typeface="Arial Rounded MT Bold" pitchFamily="34" charset="0"/>
              </a:rPr>
              <a:t> in your life are “safe adults”. </a:t>
            </a:r>
          </a:p>
        </p:txBody>
      </p:sp>
      <p:pic>
        <p:nvPicPr>
          <p:cNvPr id="7172" name="Picture 4" descr="E:\IMAGES.WMF\PEOPLE\GROUPS\PPLGP04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2971800"/>
            <a:ext cx="27432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E:\IMAGES.WMF\PEOPLE\WOMEN\PPLWM025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4038600"/>
            <a:ext cx="155575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5051425"/>
          </a:xfrm>
        </p:spPr>
        <p:txBody>
          <a:bodyPr/>
          <a:lstStyle/>
          <a:p>
            <a:r>
              <a:rPr lang="en-US" altLang="en-US" sz="8000" smtClean="0">
                <a:latin typeface="Haettenschweiler" pitchFamily="34" charset="0"/>
              </a:rPr>
              <a:t/>
            </a:r>
            <a:br>
              <a:rPr lang="en-US" altLang="en-US" sz="8000" smtClean="0">
                <a:latin typeface="Haettenschweiler" pitchFamily="34" charset="0"/>
              </a:rPr>
            </a:br>
            <a:r>
              <a:rPr lang="en-US" altLang="en-US" sz="8000" smtClean="0">
                <a:latin typeface="Haettenschweiler" pitchFamily="34" charset="0"/>
              </a:rPr>
              <a:t>But HOW should we keep ourselves safe?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7772400" cy="1143000"/>
          </a:xfrm>
        </p:spPr>
        <p:txBody>
          <a:bodyPr/>
          <a:lstStyle/>
          <a:p>
            <a:r>
              <a:rPr lang="en-US" altLang="en-US" b="1" smtClean="0"/>
              <a:t>ALWAYS tell a safe adult if...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57200" y="1524000"/>
            <a:ext cx="838200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3050" indent="-273050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 Rounded MT Bold" pitchFamily="34" charset="0"/>
              </a:rPr>
              <a:t>A stranger tries to get you to go someplace with them</a:t>
            </a:r>
          </a:p>
          <a:p>
            <a:pPr marL="273050" indent="-273050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 Rounded MT Bold" pitchFamily="34" charset="0"/>
              </a:rPr>
              <a:t>A stranger offers you sweets or money or toy. DON’T TAKE ANYTHING FROM A STRANGER</a:t>
            </a:r>
          </a:p>
          <a:p>
            <a:pPr marL="273050" indent="-273050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 Rounded MT Bold" pitchFamily="34" charset="0"/>
              </a:rPr>
              <a:t>A stranger asks you to go any place with him or her. IF YOU DON’T KNOW…DON’T GO</a:t>
            </a:r>
          </a:p>
          <a:p>
            <a:pPr marL="273050" indent="-273050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 Rounded MT Bold" pitchFamily="34" charset="0"/>
              </a:rPr>
              <a:t>A stranger tries to join in when you are playing </a:t>
            </a:r>
          </a:p>
          <a:p>
            <a:pPr marL="273050" indent="-273050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 Rounded MT Bold" pitchFamily="34" charset="0"/>
              </a:rPr>
              <a:t>A stranger asks you to do anything that makes you feel funny, or uncomfortable</a:t>
            </a:r>
          </a:p>
          <a:p>
            <a:pPr marL="273050" indent="-273050">
              <a:spcBef>
                <a:spcPct val="50000"/>
              </a:spcBef>
              <a:buFontTx/>
              <a:buChar char="•"/>
            </a:pPr>
            <a:r>
              <a:rPr lang="en-US" altLang="en-US" sz="4000">
                <a:latin typeface="Arial Rounded MT Bold" pitchFamily="34" charset="0"/>
              </a:rPr>
              <a:t>It is OK to say NO to a stranger </a:t>
            </a:r>
            <a:r>
              <a:rPr lang="en-US" altLang="en-US">
                <a:latin typeface="Arial Rounded MT Bold" pitchFamily="34" charset="0"/>
              </a:rPr>
              <a:t>Be safe and don’t take any chances!!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latin typeface="Arial Rounded MT Bold" pitchFamily="34" charset="0"/>
              </a:rPr>
              <a:t>What you SHOULD know...</a:t>
            </a:r>
          </a:p>
        </p:txBody>
      </p:sp>
      <p:graphicFrame>
        <p:nvGraphicFramePr>
          <p:cNvPr id="10243" name="Object 0"/>
          <p:cNvGraphicFramePr>
            <a:graphicFrameLocks noChangeAspect="1"/>
          </p:cNvGraphicFramePr>
          <p:nvPr/>
        </p:nvGraphicFramePr>
        <p:xfrm>
          <a:off x="685800" y="1752600"/>
          <a:ext cx="1295400" cy="2728913"/>
        </p:xfrm>
        <a:graphic>
          <a:graphicData uri="http://schemas.openxmlformats.org/presentationml/2006/ole">
            <p:oleObj spid="_x0000_s10243" name="ClipArt" r:id="rId3" imgW="1266943" imgH="3905223" progId="MS_ClipArt_Gallery.2">
              <p:embed/>
            </p:oleObj>
          </a:graphicData>
        </a:graphic>
      </p:graphicFrame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286000" y="1981200"/>
            <a:ext cx="6477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>
                <a:latin typeface="Arial Rounded MT Bold" pitchFamily="34" charset="0"/>
              </a:rPr>
              <a:t>1. Your name, address, and phone number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Arial Rounded MT Bold" pitchFamily="34" charset="0"/>
              </a:rPr>
              <a:t>2. Your parent’s names and work phone numbers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Arial Rounded MT Bold" pitchFamily="34" charset="0"/>
              </a:rPr>
              <a:t>3. What number you call in an emergency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2819400" y="38100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</a:rPr>
              <a:t>The EMERGENCY number is...</a:t>
            </a:r>
            <a:endParaRPr lang="en-US" altLang="en-US"/>
          </a:p>
        </p:txBody>
      </p:sp>
      <p:sp>
        <p:nvSpPr>
          <p:cNvPr id="23559" name="WordArt 7"/>
          <p:cNvSpPr>
            <a:spLocks noChangeArrowheads="1" noChangeShapeType="1" noTextEdit="1"/>
          </p:cNvSpPr>
          <p:nvPr/>
        </p:nvSpPr>
        <p:spPr bwMode="auto">
          <a:xfrm>
            <a:off x="2667000" y="4419600"/>
            <a:ext cx="4419600" cy="20574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Arial Black"/>
              </a:rPr>
              <a:t>999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utoUpdateAnimBg="0"/>
      <p:bldP spid="23558" grpId="0" autoUpdateAnimBg="0"/>
      <p:bldP spid="2355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smtClean="0">
                <a:latin typeface="Arial Rounded MT Bold" pitchFamily="34" charset="0"/>
              </a:rPr>
              <a:t>RULES TO </a:t>
            </a:r>
            <a:r>
              <a:rPr lang="en-US" altLang="en-US" b="1" smtClean="0">
                <a:solidFill>
                  <a:schemeClr val="hlink"/>
                </a:solidFill>
                <a:latin typeface="Arial Rounded MT Bold" pitchFamily="34" charset="0"/>
              </a:rPr>
              <a:t>LIVE</a:t>
            </a:r>
            <a:r>
              <a:rPr lang="en-US" altLang="en-US" b="1" smtClean="0">
                <a:latin typeface="Arial Rounded MT Bold" pitchFamily="34" charset="0"/>
              </a:rPr>
              <a:t> BY...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419600"/>
          </a:xfrm>
        </p:spPr>
        <p:txBody>
          <a:bodyPr/>
          <a:lstStyle/>
          <a:p>
            <a:r>
              <a:rPr lang="en-US" altLang="en-US" sz="2800" smtClean="0">
                <a:latin typeface="Arial Rounded MT Bold" pitchFamily="34" charset="0"/>
              </a:rPr>
              <a:t>Only play in SAFE places</a:t>
            </a:r>
          </a:p>
          <a:p>
            <a:r>
              <a:rPr lang="en-US" altLang="en-US" sz="2800" smtClean="0">
                <a:latin typeface="Arial Rounded MT Bold" pitchFamily="34" charset="0"/>
              </a:rPr>
              <a:t>NEVER play in an unfamiliar place</a:t>
            </a:r>
          </a:p>
          <a:p>
            <a:r>
              <a:rPr lang="en-US" altLang="en-US" sz="2800" smtClean="0">
                <a:latin typeface="Arial Rounded MT Bold" pitchFamily="34" charset="0"/>
              </a:rPr>
              <a:t>Have a friend go with you when you play</a:t>
            </a:r>
          </a:p>
          <a:p>
            <a:r>
              <a:rPr lang="en-US" altLang="en-US" sz="2800" smtClean="0">
                <a:latin typeface="Arial Rounded MT Bold" pitchFamily="34" charset="0"/>
              </a:rPr>
              <a:t>DON’T stay out after dark</a:t>
            </a:r>
          </a:p>
          <a:p>
            <a:r>
              <a:rPr lang="en-US" altLang="en-US" sz="2800" smtClean="0">
                <a:latin typeface="Arial Rounded MT Bold" pitchFamily="34" charset="0"/>
              </a:rPr>
              <a:t>NEVER go ANYWHERE without your parents’ permission</a:t>
            </a:r>
          </a:p>
          <a:p>
            <a:r>
              <a:rPr lang="en-US" altLang="en-US" sz="2800" smtClean="0">
                <a:latin typeface="Arial Rounded MT Bold" pitchFamily="34" charset="0"/>
              </a:rPr>
              <a:t>ALWAYS check in with parents before changing locations, or if late.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7" descr="E:\IMAGES.WMF\CARTOONS\CHILDREN\CRTCH001.WMF"/>
          <p:cNvPicPr>
            <a:picLocks noChangeAspect="1" noChangeArrowheads="1"/>
          </p:cNvPicPr>
          <p:nvPr>
            <p:ph type="clipArt"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2286000"/>
            <a:ext cx="3810000" cy="3657600"/>
          </a:xfrm>
        </p:spPr>
      </p:pic>
      <p:sp>
        <p:nvSpPr>
          <p:cNvPr id="12291" name="Rectangle 7"/>
          <p:cNvSpPr>
            <a:spLocks noChangeArrowheads="1"/>
          </p:cNvSpPr>
          <p:nvPr/>
        </p:nvSpPr>
        <p:spPr bwMode="auto">
          <a:xfrm>
            <a:off x="1116013" y="404813"/>
            <a:ext cx="74168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7200">
                <a:solidFill>
                  <a:schemeClr val="folHlink"/>
                </a:solidFill>
                <a:latin typeface="Impact" pitchFamily="34" charset="0"/>
              </a:rPr>
              <a:t>STRANGER DANGER</a:t>
            </a:r>
            <a:r>
              <a:rPr lang="en-US" altLang="en-US" sz="2800">
                <a:latin typeface="Verdana" pitchFamily="34" charset="0"/>
              </a:rPr>
              <a:t>   </a:t>
            </a:r>
            <a:endParaRPr lang="en-US" altLang="en-US" sz="280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ulse">
  <a:themeElements>
    <a:clrScheme name="Pulse 2">
      <a:dk1>
        <a:srgbClr val="000000"/>
      </a:dk1>
      <a:lt1>
        <a:srgbClr val="FFFFFF"/>
      </a:lt1>
      <a:dk2>
        <a:srgbClr val="000066"/>
      </a:dk2>
      <a:lt2>
        <a:srgbClr val="FFCC66"/>
      </a:lt2>
      <a:accent1>
        <a:srgbClr val="FF9900"/>
      </a:accent1>
      <a:accent2>
        <a:srgbClr val="000044"/>
      </a:accent2>
      <a:accent3>
        <a:srgbClr val="AAAAB8"/>
      </a:accent3>
      <a:accent4>
        <a:srgbClr val="DADADA"/>
      </a:accent4>
      <a:accent5>
        <a:srgbClr val="FFCAAA"/>
      </a:accent5>
      <a:accent6>
        <a:srgbClr val="00003D"/>
      </a:accent6>
      <a:hlink>
        <a:srgbClr val="3366FF"/>
      </a:hlink>
      <a:folHlink>
        <a:srgbClr val="FFFF00"/>
      </a:folHlink>
    </a:clrScheme>
    <a:fontScheme name="Puls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ulse 1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E2F4FF"/>
        </a:accent3>
        <a:accent4>
          <a:srgbClr val="000000"/>
        </a:accent4>
        <a:accent5>
          <a:srgbClr val="ADE2E2"/>
        </a:accent5>
        <a:accent6>
          <a:srgbClr val="008AE7"/>
        </a:accent6>
        <a:hlink>
          <a:srgbClr val="FFFFFF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lse 2">
        <a:dk1>
          <a:srgbClr val="000000"/>
        </a:dk1>
        <a:lt1>
          <a:srgbClr val="FFFFFF"/>
        </a:lt1>
        <a:dk2>
          <a:srgbClr val="000066"/>
        </a:dk2>
        <a:lt2>
          <a:srgbClr val="FFCC66"/>
        </a:lt2>
        <a:accent1>
          <a:srgbClr val="FF9900"/>
        </a:accent1>
        <a:accent2>
          <a:srgbClr val="000044"/>
        </a:accent2>
        <a:accent3>
          <a:srgbClr val="AAAAB8"/>
        </a:accent3>
        <a:accent4>
          <a:srgbClr val="DADADA"/>
        </a:accent4>
        <a:accent5>
          <a:srgbClr val="FFCAAA"/>
        </a:accent5>
        <a:accent6>
          <a:srgbClr val="00003D"/>
        </a:accent6>
        <a:hlink>
          <a:srgbClr val="3366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AEAEAE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lse 4">
        <a:dk1>
          <a:srgbClr val="000000"/>
        </a:dk1>
        <a:lt1>
          <a:srgbClr val="FFFFFF"/>
        </a:lt1>
        <a:dk2>
          <a:srgbClr val="660033"/>
        </a:dk2>
        <a:lt2>
          <a:srgbClr val="FFCC66"/>
        </a:lt2>
        <a:accent1>
          <a:srgbClr val="FF9900"/>
        </a:accent1>
        <a:accent2>
          <a:srgbClr val="440022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3D001E"/>
        </a:accent6>
        <a:hlink>
          <a:srgbClr val="B2005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5">
        <a:dk1>
          <a:srgbClr val="000000"/>
        </a:dk1>
        <a:lt1>
          <a:srgbClr val="FFFFFF"/>
        </a:lt1>
        <a:dk2>
          <a:srgbClr val="663300"/>
        </a:dk2>
        <a:lt2>
          <a:srgbClr val="FFCC66"/>
        </a:lt2>
        <a:accent1>
          <a:srgbClr val="FF9900"/>
        </a:accent1>
        <a:accent2>
          <a:srgbClr val="361B00"/>
        </a:accent2>
        <a:accent3>
          <a:srgbClr val="B8ADAA"/>
        </a:accent3>
        <a:accent4>
          <a:srgbClr val="DADADA"/>
        </a:accent4>
        <a:accent5>
          <a:srgbClr val="FFCAAA"/>
        </a:accent5>
        <a:accent6>
          <a:srgbClr val="301700"/>
        </a:accent6>
        <a:hlink>
          <a:srgbClr val="996633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6">
        <a:dk1>
          <a:srgbClr val="000000"/>
        </a:dk1>
        <a:lt1>
          <a:srgbClr val="FFFFFF"/>
        </a:lt1>
        <a:dk2>
          <a:srgbClr val="003300"/>
        </a:dk2>
        <a:lt2>
          <a:srgbClr val="FFCC66"/>
        </a:lt2>
        <a:accent1>
          <a:srgbClr val="CC9900"/>
        </a:accent1>
        <a:accent2>
          <a:srgbClr val="001600"/>
        </a:accent2>
        <a:accent3>
          <a:srgbClr val="AAADAA"/>
        </a:accent3>
        <a:accent4>
          <a:srgbClr val="DADADA"/>
        </a:accent4>
        <a:accent5>
          <a:srgbClr val="E2CAAA"/>
        </a:accent5>
        <a:accent6>
          <a:srgbClr val="001300"/>
        </a:accent6>
        <a:hlink>
          <a:srgbClr val="0066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25320</TotalTime>
  <Words>282</Words>
  <Application>Microsoft Office PowerPoint</Application>
  <PresentationFormat>On-screen Show (4:3)</PresentationFormat>
  <Paragraphs>41</Paragraphs>
  <Slides>10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Times New Roman</vt:lpstr>
      <vt:lpstr>Arial</vt:lpstr>
      <vt:lpstr>Calibri</vt:lpstr>
      <vt:lpstr>Impact</vt:lpstr>
      <vt:lpstr>Verdana</vt:lpstr>
      <vt:lpstr>Century Gothic</vt:lpstr>
      <vt:lpstr>Arial Rounded MT Bold</vt:lpstr>
      <vt:lpstr>Comic Sans MS</vt:lpstr>
      <vt:lpstr>Haettenschweiler</vt:lpstr>
      <vt:lpstr>Pulse</vt:lpstr>
      <vt:lpstr>Microsoft ClipArt Gallery</vt:lpstr>
      <vt:lpstr>Slide 1</vt:lpstr>
      <vt:lpstr>What is a STRANGER?</vt:lpstr>
      <vt:lpstr>There are two kinds of “Strangers”...</vt:lpstr>
      <vt:lpstr>‘GOOD STRANGERS’...</vt:lpstr>
      <vt:lpstr>TALK TO YOUR PARENTS ABOUT WHO A SAFE ADULT IS</vt:lpstr>
      <vt:lpstr> But HOW should we keep ourselves safe?</vt:lpstr>
      <vt:lpstr>ALWAYS tell a safe adult if...</vt:lpstr>
      <vt:lpstr>What you SHOULD know...</vt:lpstr>
      <vt:lpstr>RULES TO LIVE BY...</vt:lpstr>
      <vt:lpstr>Slide 10</vt:lpstr>
    </vt:vector>
  </TitlesOfParts>
  <Company>Huber Heights Police Dept.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just in time… enjoy the show!</dc:title>
  <dc:creator>Toshiba Preferred User</dc:creator>
  <cp:lastModifiedBy>Rob Weightman</cp:lastModifiedBy>
  <cp:revision>53</cp:revision>
  <dcterms:created xsi:type="dcterms:W3CDTF">1999-09-08T15:48:30Z</dcterms:created>
  <dcterms:modified xsi:type="dcterms:W3CDTF">2017-05-08T07:13:46Z</dcterms:modified>
</cp:coreProperties>
</file>