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7"/>
  </p:notesMasterIdLst>
  <p:handoutMasterIdLst>
    <p:handoutMasterId r:id="rId18"/>
  </p:handoutMasterIdLst>
  <p:sldIdLst>
    <p:sldId id="265" r:id="rId2"/>
    <p:sldId id="256" r:id="rId3"/>
    <p:sldId id="259" r:id="rId4"/>
    <p:sldId id="264" r:id="rId5"/>
    <p:sldId id="260" r:id="rId6"/>
    <p:sldId id="271" r:id="rId7"/>
    <p:sldId id="273" r:id="rId8"/>
    <p:sldId id="274" r:id="rId9"/>
    <p:sldId id="275" r:id="rId10"/>
    <p:sldId id="276" r:id="rId11"/>
    <p:sldId id="280" r:id="rId12"/>
    <p:sldId id="279" r:id="rId13"/>
    <p:sldId id="277" r:id="rId14"/>
    <p:sldId id="278" r:id="rId15"/>
    <p:sldId id="270" r:id="rId1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95C367C5-67FF-47CE-97ED-AAE7C96E8F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anose="020B0604020202020204" pitchFamily="34" charset="0"/>
              </a:defRPr>
            </a:lvl1pPr>
          </a:lstStyle>
          <a:p>
            <a:fld id="{04AB0DE2-2E9C-4C76-B2A8-F3EAFCE9375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9525 h 1912"/>
              <a:gd name="T4" fmla="*/ 0 w 1588"/>
              <a:gd name="T5" fmla="*/ 9525 h 1912"/>
              <a:gd name="T6" fmla="*/ 0 w 1588"/>
              <a:gd name="T7" fmla="*/ 95250 h 1912"/>
              <a:gd name="T8" fmla="*/ 0 w 1588"/>
              <a:gd name="T9" fmla="*/ 3035300 h 1912"/>
              <a:gd name="T10" fmla="*/ 0 w 1588"/>
              <a:gd name="T11" fmla="*/ 3035300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F8619EC-7F94-45DA-8376-D1D537564B59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13242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567DB97-4DF3-4460-AC0E-D99349C7398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4263276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DE4774-C860-446F-A7CD-EF51ECAEE6B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60305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82F28F-DA3D-4719-9A27-1A5066AAE7D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4026119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DAAE03-B3A7-4470-893B-F82E513B924B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620968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EAB7411-D761-4D2F-A100-75561BCD5A6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39537575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F8A0FE-B353-4718-B029-AAEA1A2AE786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2581445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F47CCF-9D00-4AF6-BF48-73A12C2153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209631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6D853C-B634-4DD9-A411-344D7EE0EAD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2402670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F98C6D-FB91-4ED4-A05B-9716DCF6E77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9582626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7A7B8B4-CC09-47BF-99EC-F91EA57D255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xmlns="" val="1206662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C6972FB0-CC1D-49C0-B258-7A17C28C4383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96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ＭＳ Ｐゴシック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30"/>
          <p:cNvSpPr txBox="1">
            <a:spLocks noChangeArrowheads="1"/>
          </p:cNvSpPr>
          <p:nvPr/>
        </p:nvSpPr>
        <p:spPr bwMode="auto">
          <a:xfrm>
            <a:off x="323850" y="3213100"/>
            <a:ext cx="2447925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20000" dirty="0">
                <a:solidFill>
                  <a:srgbClr val="0000FF"/>
                </a:solidFill>
                <a:latin typeface="Arial Rounded MT Bold" panose="020F0704030504030204" pitchFamily="34" charset="0"/>
              </a:rPr>
              <a:t>6</a:t>
            </a:r>
            <a:endParaRPr lang="en-GB" altLang="en-US" sz="1800" dirty="0"/>
          </a:p>
        </p:txBody>
      </p:sp>
      <p:sp>
        <p:nvSpPr>
          <p:cNvPr id="15362" name="Rectangle 31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36576" tIns="36576" rIns="36576" bIns="36576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endParaRPr lang="en-US" altLang="en-US" sz="1800"/>
          </a:p>
        </p:txBody>
      </p:sp>
      <p:sp>
        <p:nvSpPr>
          <p:cNvPr id="15363" name="WordArt 33"/>
          <p:cNvSpPr>
            <a:spLocks noChangeArrowheads="1" noChangeShapeType="1" noTextEdit="1"/>
          </p:cNvSpPr>
          <p:nvPr/>
        </p:nvSpPr>
        <p:spPr bwMode="auto">
          <a:xfrm>
            <a:off x="1763713" y="1763713"/>
            <a:ext cx="5405437" cy="28305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Year Six</a:t>
            </a:r>
          </a:p>
        </p:txBody>
      </p:sp>
      <p:sp>
        <p:nvSpPr>
          <p:cNvPr id="15364" name="Text Box 34"/>
          <p:cNvSpPr txBox="1">
            <a:spLocks noChangeArrowheads="1"/>
          </p:cNvSpPr>
          <p:nvPr/>
        </p:nvSpPr>
        <p:spPr bwMode="auto">
          <a:xfrm>
            <a:off x="179388" y="179388"/>
            <a:ext cx="7256462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6576" tIns="36576" rIns="36576" bIns="36576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r>
              <a:rPr lang="en-GB" altLang="en-US" sz="7500" b="1">
                <a:solidFill>
                  <a:srgbClr val="0000FF"/>
                </a:solidFill>
                <a:latin typeface="Lucida Sans" panose="020B0602030504020204" pitchFamily="34" charset="0"/>
              </a:rPr>
              <a:t>Welcome to</a:t>
            </a:r>
            <a:endParaRPr lang="en-GB" altLang="en-US" sz="180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38" y="0"/>
            <a:ext cx="7772400" cy="571500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400" b="1" dirty="0">
                <a:ea typeface="ＭＳ Ｐゴシック" panose="020B0600070205080204" pitchFamily="34" charset="-128"/>
              </a:rPr>
              <a:t/>
            </a:r>
            <a:br>
              <a:rPr lang="en-GB" altLang="en-US" sz="2400" b="1" dirty="0">
                <a:ea typeface="ＭＳ Ｐゴシック" panose="020B0600070205080204" pitchFamily="34" charset="-128"/>
              </a:rPr>
            </a:br>
            <a:r>
              <a:rPr lang="en-GB" altLang="en-US" sz="2800" b="1" dirty="0">
                <a:ea typeface="ＭＳ Ｐゴシック" panose="020B0600070205080204" pitchFamily="34" charset="-128"/>
              </a:rPr>
              <a:t>YEAR 6 TEAM</a:t>
            </a:r>
            <a:endParaRPr lang="en-GB" altLang="en-US" sz="2400" b="1" dirty="0">
              <a:ea typeface="ＭＳ Ｐゴシック" panose="020B0600070205080204" pitchFamily="34" charset="-128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428625" y="928688"/>
            <a:ext cx="7848600" cy="5286375"/>
          </a:xfrm>
        </p:spPr>
        <p:txBody>
          <a:bodyPr/>
          <a:lstStyle/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Mr Munro</a:t>
            </a: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Miss Cohen</a:t>
            </a: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Mrs Smith (Cover teacher)</a:t>
            </a: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solidFill>
                  <a:srgbClr val="FFFFFF"/>
                </a:solidFill>
                <a:ea typeface="ＭＳ Ｐゴシック" panose="020B0600070205080204" pitchFamily="34" charset="-128"/>
              </a:rPr>
              <a:t>Mrs Knight</a:t>
            </a: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Mrs Paros</a:t>
            </a: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Mrs Edwards</a:t>
            </a: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Mrs </a:t>
            </a:r>
            <a:r>
              <a:rPr lang="en-GB" altLang="en-US">
                <a:ea typeface="ＭＳ Ｐゴシック" panose="020B0600070205080204" pitchFamily="34" charset="-128"/>
              </a:rPr>
              <a:t>Milesan</a:t>
            </a:r>
            <a:endParaRPr lang="en-GB" altLang="en-US" dirty="0">
              <a:ea typeface="ＭＳ Ｐゴシック" panose="020B0600070205080204" pitchFamily="34" charset="-128"/>
            </a:endParaRPr>
          </a:p>
          <a:p>
            <a:pPr algn="l" eaLnBrk="1" hangingPunct="1">
              <a:buFont typeface="Wingdings" panose="05000000000000000000" pitchFamily="2" charset="2"/>
              <a:buChar char="ü"/>
            </a:pPr>
            <a:r>
              <a:rPr lang="en-GB" altLang="en-US" dirty="0">
                <a:ea typeface="ＭＳ Ｐゴシック" panose="020B0600070205080204" pitchFamily="34" charset="-128"/>
              </a:rPr>
              <a:t>Mrs </a:t>
            </a:r>
            <a:r>
              <a:rPr lang="en-GB" altLang="en-US" dirty="0" err="1">
                <a:ea typeface="ＭＳ Ｐゴシック" panose="020B0600070205080204" pitchFamily="34" charset="-128"/>
              </a:rPr>
              <a:t>Ataullah</a:t>
            </a:r>
            <a:endParaRPr lang="en-GB" altLang="en-US" dirty="0">
              <a:ea typeface="ＭＳ Ｐゴシック" panose="020B0600070205080204" pitchFamily="34" charset="-128"/>
            </a:endParaRPr>
          </a:p>
          <a:p>
            <a:pPr algn="l" eaLnBrk="1" hangingPunct="1">
              <a:buFont typeface="Wingdings" panose="05000000000000000000" pitchFamily="2" charset="2"/>
              <a:buChar char="ü"/>
            </a:pPr>
            <a:endParaRPr lang="en-GB" altLang="en-US" dirty="0">
              <a:ea typeface="ＭＳ Ｐゴシック" panose="020B0600070205080204" pitchFamily="34" charset="-128"/>
            </a:endParaRPr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179388" y="1484313"/>
            <a:ext cx="5976937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4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en-US" sz="4400"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-285750" y="2214563"/>
            <a:ext cx="74168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4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en-US" sz="4400"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611188" y="4076700"/>
            <a:ext cx="68405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>
              <a:spcBef>
                <a:spcPct val="20000"/>
              </a:spcBef>
              <a:buClr>
                <a:schemeClr val="hlink"/>
              </a:buClr>
              <a:buSzPct val="120000"/>
              <a:buFont typeface="Wingdings" pitchFamily="2" charset="2"/>
              <a:buNone/>
              <a:defRPr/>
            </a:pPr>
            <a:endParaRPr lang="en-US" sz="4400"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-1189038" y="2492375"/>
            <a:ext cx="6408738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4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en-US" sz="4400">
              <a:effectLst>
                <a:outerShdw blurRad="38100" dist="38100" dir="2700000" algn="tl">
                  <a:srgbClr val="000000"/>
                </a:outerShdw>
              </a:effectLst>
              <a:ea typeface="+mn-ea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39862" y="3284984"/>
            <a:ext cx="6264275" cy="1668016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A Whole New World (Autumn)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Spaceship Earth (Spring)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It’s All Greek To Me (Summer)</a:t>
            </a:r>
          </a:p>
          <a:p>
            <a:pPr eaLnBrk="1" hangingPunct="1">
              <a:lnSpc>
                <a:spcPct val="90000"/>
              </a:lnSpc>
            </a:pPr>
            <a:endParaRPr lang="en-GB" altLang="en-US" sz="2800" dirty="0">
              <a:ea typeface="ＭＳ Ｐゴシック" panose="020B0600070205080204" pitchFamily="34" charset="-128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642910" y="500042"/>
            <a:ext cx="7772400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Year Six Parents</a:t>
            </a:r>
            <a:r>
              <a:rPr lang="ja-JP" altLang="en-GB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n-GB" altLang="ja-JP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Welcome Evening</a:t>
            </a:r>
            <a:endParaRPr lang="en-GB" altLang="en-US" sz="31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2531" name="Text Box 7"/>
          <p:cNvSpPr txBox="1">
            <a:spLocks noChangeArrowheads="1"/>
          </p:cNvSpPr>
          <p:nvPr/>
        </p:nvSpPr>
        <p:spPr bwMode="auto">
          <a:xfrm>
            <a:off x="971600" y="2132856"/>
            <a:ext cx="756126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600" dirty="0"/>
              <a:t>What topics will they be studying?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2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2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611560" y="2133600"/>
            <a:ext cx="8064895" cy="3886200"/>
          </a:xfrm>
        </p:spPr>
        <p:txBody>
          <a:bodyPr/>
          <a:lstStyle/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be independent in school routines and in their learning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be motivated to develop their reading, writing and maths skills as well as others throughout all curriculum areas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set an example around school</a:t>
            </a:r>
          </a:p>
          <a:p>
            <a:pPr eaLnBrk="1" hangingPunct="1"/>
            <a:r>
              <a:rPr lang="en-GB" altLang="en-US" dirty="0">
                <a:ea typeface="ＭＳ Ｐゴシック" panose="020B0600070205080204" pitchFamily="34" charset="-128"/>
              </a:rPr>
              <a:t>To prepare themselves for secondary school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51520" y="500042"/>
            <a:ext cx="823522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Year Six Parents</a:t>
            </a:r>
            <a:r>
              <a:rPr lang="ja-JP" altLang="en-GB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n-GB" altLang="ja-JP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Welcome Evening</a:t>
            </a:r>
            <a:endParaRPr lang="en-GB" altLang="en-US" sz="31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1258888" y="1125538"/>
            <a:ext cx="655320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GB" altLang="en-US" sz="3500"/>
              <a:t>What is expected of my child?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3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34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34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1476375" y="1905000"/>
            <a:ext cx="6264275" cy="4332288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2400" dirty="0">
              <a:ea typeface="+mn-ea"/>
            </a:endParaRP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sz="2400" dirty="0">
              <a:ea typeface="+mn-ea"/>
            </a:endParaRPr>
          </a:p>
        </p:txBody>
      </p:sp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365138" y="277251"/>
            <a:ext cx="8486748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1"/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algn="ctr" eaLnBrk="1" hangingPunct="1"/>
            <a:r>
              <a:rPr lang="en-GB" altLang="en-US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Year Six Parents</a:t>
            </a:r>
            <a:r>
              <a:rPr lang="ja-JP" altLang="en-GB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’</a:t>
            </a:r>
            <a:r>
              <a:rPr lang="en-GB" altLang="ja-JP" sz="31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Welcome Evening</a:t>
            </a:r>
            <a:endParaRPr lang="en-GB" altLang="en-US" sz="3100" b="1" dirty="0">
              <a:solidFill>
                <a:schemeClr val="tx2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24579" name="Text Box 8"/>
          <p:cNvSpPr txBox="1">
            <a:spLocks noChangeArrowheads="1"/>
          </p:cNvSpPr>
          <p:nvPr/>
        </p:nvSpPr>
        <p:spPr bwMode="auto">
          <a:xfrm>
            <a:off x="1258888" y="836613"/>
            <a:ext cx="6481762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ahoma" panose="020B060403050404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3500"/>
              <a:t>What can parents do to help?</a:t>
            </a:r>
          </a:p>
        </p:txBody>
      </p:sp>
      <p:sp>
        <p:nvSpPr>
          <p:cNvPr id="8" name="Rectangle 5"/>
          <p:cNvSpPr txBox="1">
            <a:spLocks noChangeArrowheads="1"/>
          </p:cNvSpPr>
          <p:nvPr/>
        </p:nvSpPr>
        <p:spPr bwMode="auto">
          <a:xfrm>
            <a:off x="1476375" y="2133600"/>
            <a:ext cx="6264275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Home/School Diaries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smtClean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Punctuality </a:t>
            </a: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and Attendance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Home learning tasks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Helping them to develop independence with organisation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Checking the website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120000"/>
              <a:buFontTx/>
              <a:buChar char="•"/>
              <a:defRPr/>
            </a:pPr>
            <a:r>
              <a:rPr lang="en-GB" sz="2800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rPr>
              <a:t>Signing the reading record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>
                <a:ea typeface="ＭＳ Ｐゴシック" panose="020B0600070205080204" pitchFamily="34" charset="-128"/>
              </a:rPr>
              <a:t>Home/School Diary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2800" dirty="0"/>
              <a:t>To be brought into school every day</a:t>
            </a:r>
          </a:p>
          <a:p>
            <a:pPr>
              <a:defRPr/>
            </a:pPr>
            <a:r>
              <a:rPr lang="en-US" sz="2800" dirty="0"/>
              <a:t>A place to communicate essential information with your child's teacher</a:t>
            </a:r>
          </a:p>
          <a:p>
            <a:pPr>
              <a:defRPr/>
            </a:pPr>
            <a:r>
              <a:rPr lang="en-US" sz="2800" dirty="0"/>
              <a:t>Please check each night and indicate if you have read any messages</a:t>
            </a:r>
          </a:p>
          <a:p>
            <a:pPr>
              <a:defRPr/>
            </a:pPr>
            <a:r>
              <a:rPr lang="en-US" sz="2800" dirty="0"/>
              <a:t>Children need to inform an adult in school if there is a message from home in there for them</a:t>
            </a:r>
          </a:p>
          <a:p>
            <a:pPr>
              <a:defRPr/>
            </a:pPr>
            <a:r>
              <a:rPr lang="en-US" sz="2800" dirty="0"/>
              <a:t>For sensitive issues and more detailed information, you can still call or arrange to speak to teachers face to face</a:t>
            </a:r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Morning 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Every morning when children arrive they will have a learning task to complete from 8:45</a:t>
            </a:r>
          </a:p>
          <a:p>
            <a:r>
              <a:rPr lang="en-GB" dirty="0"/>
              <a:t>This is a key task which helps to consolidate, support or extend children’s learning</a:t>
            </a:r>
          </a:p>
          <a:p>
            <a:r>
              <a:rPr lang="en-GB" dirty="0"/>
              <a:t>They are expected to partake fully in this task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60350"/>
            <a:ext cx="8229600" cy="688628"/>
          </a:xfrm>
        </p:spPr>
        <p:txBody>
          <a:bodyPr/>
          <a:lstStyle/>
          <a:p>
            <a:r>
              <a:rPr lang="en-GB" sz="4000" dirty="0"/>
              <a:t>Attendance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800708"/>
            <a:ext cx="8445624" cy="5256584"/>
          </a:xfrm>
        </p:spPr>
        <p:txBody>
          <a:bodyPr/>
          <a:lstStyle/>
          <a:p>
            <a:r>
              <a:rPr lang="en-GB" sz="2800" dirty="0"/>
              <a:t>School target is 97% (we are currently at 95%)</a:t>
            </a:r>
          </a:p>
          <a:p>
            <a:r>
              <a:rPr lang="en-GB" sz="2800" dirty="0"/>
              <a:t>6 days off throughout the whole year will be under target</a:t>
            </a:r>
          </a:p>
          <a:p>
            <a:r>
              <a:rPr lang="en-GB" sz="2800" dirty="0"/>
              <a:t>Your child’s </a:t>
            </a:r>
            <a:r>
              <a:rPr lang="en-GB" sz="2800" b="1" dirty="0"/>
              <a:t>wellbeing, self esteem and confidence</a:t>
            </a:r>
            <a:r>
              <a:rPr lang="en-GB" sz="2800" dirty="0"/>
              <a:t> is improved</a:t>
            </a:r>
          </a:p>
          <a:p>
            <a:r>
              <a:rPr lang="en-GB" sz="2800" dirty="0"/>
              <a:t>Easier to build and maintain good </a:t>
            </a:r>
            <a:r>
              <a:rPr lang="en-GB" sz="2800" b="1" dirty="0"/>
              <a:t>friendships</a:t>
            </a:r>
            <a:endParaRPr lang="en-GB" sz="2800" dirty="0"/>
          </a:p>
          <a:p>
            <a:r>
              <a:rPr lang="en-GB" sz="2800" dirty="0"/>
              <a:t>Lessons are planned to be sequential and are built on day by day – </a:t>
            </a:r>
            <a:r>
              <a:rPr lang="en-GB" sz="2800" b="1" dirty="0"/>
              <a:t>so learning is made easier</a:t>
            </a:r>
            <a:endParaRPr lang="en-GB" sz="2800" dirty="0"/>
          </a:p>
          <a:p>
            <a:r>
              <a:rPr lang="en-GB" sz="2800" dirty="0"/>
              <a:t>The school is now using fixed term penalties for numerous unapproved absences, so always ring in and say why your child is off</a:t>
            </a:r>
          </a:p>
          <a:p>
            <a:endParaRPr lang="en-GB" dirty="0"/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Weekly home learning tasks (given out on Fridays and due in on the following Friday)</a:t>
            </a:r>
          </a:p>
          <a:p>
            <a:r>
              <a:rPr lang="en-GB" dirty="0"/>
              <a:t>Daily reading (support by signing record)</a:t>
            </a:r>
          </a:p>
          <a:p>
            <a:r>
              <a:rPr lang="en-GB" dirty="0"/>
              <a:t>Weekly spellings</a:t>
            </a:r>
          </a:p>
          <a:p>
            <a:r>
              <a:rPr lang="en-GB" dirty="0"/>
              <a:t>Additional activities as needed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Organisation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PE – Tuesday and Thursday (Full kit needed all week)</a:t>
            </a:r>
          </a:p>
          <a:p>
            <a:r>
              <a:rPr lang="en-GB" dirty="0"/>
              <a:t>Looking after their belongings</a:t>
            </a:r>
          </a:p>
          <a:p>
            <a:r>
              <a:rPr lang="en-GB" dirty="0"/>
              <a:t>Travelling to and from school (to arrive for 8.45)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Website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Blogs, letters, dates</a:t>
            </a:r>
          </a:p>
          <a:p>
            <a:r>
              <a:rPr lang="en-GB" dirty="0"/>
              <a:t>http://www.tudor.herts.sch.uk/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Secondary Transfer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772816"/>
            <a:ext cx="5562600" cy="330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835696" y="5733256"/>
            <a:ext cx="56284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1</a:t>
            </a:r>
            <a:r>
              <a:rPr lang="en-GB" sz="2400" b="1" baseline="30000" dirty="0"/>
              <a:t>st</a:t>
            </a:r>
            <a:r>
              <a:rPr lang="en-GB" sz="2400" b="1" dirty="0"/>
              <a:t> March is National Allocation day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SATs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Week beginning 13th May</a:t>
            </a:r>
          </a:p>
          <a:p>
            <a:r>
              <a:rPr lang="en-GB" dirty="0"/>
              <a:t>Not to be frightened of</a:t>
            </a:r>
          </a:p>
          <a:p>
            <a:r>
              <a:rPr lang="en-GB" dirty="0"/>
              <a:t>Being prepared </a:t>
            </a:r>
          </a:p>
          <a:p>
            <a:r>
              <a:rPr lang="en-GB" dirty="0"/>
              <a:t>Only expectation is of the children to do their best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Journey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Week of 8</a:t>
            </a:r>
            <a:r>
              <a:rPr lang="en-GB" baseline="30000" dirty="0"/>
              <a:t>th</a:t>
            </a:r>
            <a:r>
              <a:rPr lang="en-GB" dirty="0"/>
              <a:t> October</a:t>
            </a:r>
          </a:p>
          <a:p>
            <a:r>
              <a:rPr lang="en-GB" dirty="0"/>
              <a:t>If any queries please ask (I have spare kit lists etc)</a:t>
            </a:r>
          </a:p>
          <a:p>
            <a:r>
              <a:rPr lang="en-GB" dirty="0"/>
              <a:t>Other children in school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92100"/>
            <a:ext cx="8229600" cy="2921000"/>
          </a:xfrm>
        </p:spPr>
        <p:txBody>
          <a:bodyPr/>
          <a:lstStyle/>
          <a:p>
            <a:pPr eaLnBrk="1" hangingPunct="1"/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/>
            </a:r>
            <a:br>
              <a:rPr lang="en-GB" altLang="en-US" sz="4000">
                <a:ea typeface="ＭＳ Ｐゴシック" panose="020B0600070205080204" pitchFamily="34" charset="-128"/>
              </a:rPr>
            </a:br>
            <a:r>
              <a:rPr lang="en-GB" altLang="en-US" sz="4000">
                <a:ea typeface="ＭＳ Ｐゴシック" panose="020B0600070205080204" pitchFamily="34" charset="-128"/>
              </a:rPr>
              <a:t>		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92150"/>
            <a:ext cx="8229600" cy="5327650"/>
          </a:xfrm>
        </p:spPr>
        <p:txBody>
          <a:bodyPr/>
          <a:lstStyle/>
          <a:p>
            <a:pPr eaLnBrk="1" hangingPunct="1">
              <a:buFontTx/>
              <a:buNone/>
            </a:pPr>
            <a:endParaRPr lang="en-GB" altLang="en-US" sz="6000">
              <a:ea typeface="ＭＳ Ｐゴシック" panose="020B0600070205080204" pitchFamily="34" charset="-128"/>
            </a:endParaRPr>
          </a:p>
          <a:p>
            <a:pPr algn="ctr" eaLnBrk="1" hangingPunct="1">
              <a:buFontTx/>
              <a:buNone/>
            </a:pPr>
            <a:r>
              <a:rPr lang="en-GB" altLang="en-US" sz="6000">
                <a:ea typeface="ＭＳ Ｐゴシック" panose="020B0600070205080204" pitchFamily="34" charset="-128"/>
              </a:rPr>
              <a:t>Thank You for coming!</a:t>
            </a:r>
          </a:p>
          <a:p>
            <a:pPr algn="ctr" eaLnBrk="1" hangingPunct="1">
              <a:buFontTx/>
              <a:buNone/>
            </a:pPr>
            <a:r>
              <a:rPr lang="en-GB" altLang="en-US" sz="6000">
                <a:ea typeface="ＭＳ Ｐゴシック" panose="020B0600070205080204" pitchFamily="34" charset="-128"/>
              </a:rPr>
              <a:t>Question Time...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Ocean</Template>
  <TotalTime>6278</TotalTime>
  <Words>418</Words>
  <Application>Microsoft Office PowerPoint</Application>
  <PresentationFormat>On-screen Show (4:3)</PresentationFormat>
  <Paragraphs>75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Ocean</vt:lpstr>
      <vt:lpstr>Slide 1</vt:lpstr>
      <vt:lpstr>        YEAR 6 TEAM</vt:lpstr>
      <vt:lpstr>Slide 3</vt:lpstr>
      <vt:lpstr>Slide 4</vt:lpstr>
      <vt:lpstr>Slide 5</vt:lpstr>
      <vt:lpstr>Home/School Diary</vt:lpstr>
      <vt:lpstr>Morning Work</vt:lpstr>
      <vt:lpstr>Attendance</vt:lpstr>
      <vt:lpstr>Home learning</vt:lpstr>
      <vt:lpstr>Organisation</vt:lpstr>
      <vt:lpstr>Website</vt:lpstr>
      <vt:lpstr>Secondary Transfer</vt:lpstr>
      <vt:lpstr>SATs</vt:lpstr>
      <vt:lpstr>School Journey</vt:lpstr>
      <vt:lpstr>                 </vt:lpstr>
    </vt:vector>
  </TitlesOfParts>
  <Company>BUCKSCC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Three Parents’ Welcome Evening</dc:title>
  <dc:creator>BUCKINGHAMSHIRE SCHOOL</dc:creator>
  <cp:lastModifiedBy>Munro</cp:lastModifiedBy>
  <cp:revision>56</cp:revision>
  <dcterms:created xsi:type="dcterms:W3CDTF">2004-09-24T09:09:24Z</dcterms:created>
  <dcterms:modified xsi:type="dcterms:W3CDTF">2018-09-21T08:19:33Z</dcterms:modified>
</cp:coreProperties>
</file>