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730" r:id="rId2"/>
  </p:sldMasterIdLst>
  <p:notesMasterIdLst>
    <p:notesMasterId r:id="rId12"/>
  </p:notesMasterIdLst>
  <p:sldIdLst>
    <p:sldId id="277" r:id="rId3"/>
    <p:sldId id="298" r:id="rId4"/>
    <p:sldId id="278" r:id="rId5"/>
    <p:sldId id="305" r:id="rId6"/>
    <p:sldId id="306" r:id="rId7"/>
    <p:sldId id="307" r:id="rId8"/>
    <p:sldId id="308" r:id="rId9"/>
    <p:sldId id="309" r:id="rId10"/>
    <p:sldId id="304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78475" autoAdjust="0"/>
  </p:normalViewPr>
  <p:slideViewPr>
    <p:cSldViewPr>
      <p:cViewPr varScale="1">
        <p:scale>
          <a:sx n="69" d="100"/>
          <a:sy n="69" d="100"/>
        </p:scale>
        <p:origin x="1858" y="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7B3DC9-61A7-4666-8E97-A0709AA42402}" type="datetimeFigureOut">
              <a:rPr lang="en-GB" smtClean="0"/>
              <a:t>24/10/2021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431FD9E-C6BF-481C-820A-0FFFCCA427D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22125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NZ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D88FE0-C52E-4BC7-BE4D-EA09F2FD69A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25524902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1FD9E-C6BF-481C-820A-0FFFCCA427D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884596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431FD9E-C6BF-481C-820A-0FFFCCA427D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430254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6DC17-7EA3-471F-B251-3BDA01815E4F}" type="datetimeFigureOut">
              <a:rPr lang="en-GB" smtClean="0"/>
              <a:t>24/10/2021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4E172-9868-4104-A00B-90BDDF0F5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34622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6DC17-7EA3-471F-B251-3BDA01815E4F}" type="datetimeFigureOut">
              <a:rPr lang="en-GB" smtClean="0"/>
              <a:t>24/10/2021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4E172-9868-4104-A00B-90BDDF0F5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43713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6DC17-7EA3-471F-B251-3BDA01815E4F}" type="datetimeFigureOut">
              <a:rPr lang="en-GB" smtClean="0"/>
              <a:t>24/10/2021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4E172-9868-4104-A00B-90BDDF0F5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61337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6DC17-7EA3-471F-B251-3BDA01815E4F}" type="datetimeFigureOut">
              <a:rPr lang="en-GB" smtClean="0"/>
              <a:t>24/10/2021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4E172-9868-4104-A00B-90BDDF0F5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75512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6DC17-7EA3-471F-B251-3BDA01815E4F}" type="datetimeFigureOut">
              <a:rPr lang="en-GB" smtClean="0"/>
              <a:t>24/10/2021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4E172-9868-4104-A00B-90BDDF0F5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69330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6DC17-7EA3-471F-B251-3BDA01815E4F}" type="datetimeFigureOut">
              <a:rPr lang="en-GB" smtClean="0"/>
              <a:t>24/10/2021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4E172-9868-4104-A00B-90BDDF0F5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30572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6DC17-7EA3-471F-B251-3BDA01815E4F}" type="datetimeFigureOut">
              <a:rPr lang="en-GB" smtClean="0"/>
              <a:t>24/10/2021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4E172-9868-4104-A00B-90BDDF0F5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25725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6DC17-7EA3-471F-B251-3BDA01815E4F}" type="datetimeFigureOut">
              <a:rPr lang="en-GB" smtClean="0"/>
              <a:t>24/10/2021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4E172-9868-4104-A00B-90BDDF0F5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64125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6DC17-7EA3-471F-B251-3BDA01815E4F}" type="datetimeFigureOut">
              <a:rPr lang="en-GB" smtClean="0"/>
              <a:t>24/10/2021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4E172-9868-4104-A00B-90BDDF0F5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55245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6DC17-7EA3-471F-B251-3BDA01815E4F}" type="datetimeFigureOut">
              <a:rPr lang="en-GB" smtClean="0"/>
              <a:t>24/10/2021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4E172-9868-4104-A00B-90BDDF0F5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3680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36DC17-7EA3-471F-B251-3BDA01815E4F}" type="datetimeFigureOut">
              <a:rPr lang="en-GB" smtClean="0"/>
              <a:t>24/10/2021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584E172-9868-4104-A00B-90BDDF0F5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603813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N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B1762FF-CB5B-4BD2-8BCA-4ED0FF0EBABA}" type="datetimeFigureOut">
              <a:rPr lang="en-NZ" smtClean="0">
                <a:solidFill>
                  <a:prstClr val="black">
                    <a:tint val="75000"/>
                  </a:prstClr>
                </a:solidFill>
              </a:rPr>
              <a:pPr defTabSz="685800"/>
              <a:t>24/10/2021</a:t>
            </a:fld>
            <a:endParaRPr lang="en-N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N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B1FBB093-B5F0-4E05-81A7-65E948906A12}" type="slidenum">
              <a:rPr lang="en-NZ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N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89131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B1762FF-CB5B-4BD2-8BCA-4ED0FF0EBABA}" type="datetimeFigureOut">
              <a:rPr lang="en-NZ" smtClean="0">
                <a:solidFill>
                  <a:prstClr val="black">
                    <a:tint val="75000"/>
                  </a:prstClr>
                </a:solidFill>
              </a:rPr>
              <a:pPr defTabSz="685800"/>
              <a:t>24/10/2021</a:t>
            </a:fld>
            <a:endParaRPr lang="en-N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N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B1FBB093-B5F0-4E05-81A7-65E948906A12}" type="slidenum">
              <a:rPr lang="en-NZ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N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846126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B1762FF-CB5B-4BD2-8BCA-4ED0FF0EBABA}" type="datetimeFigureOut">
              <a:rPr lang="en-NZ" smtClean="0">
                <a:solidFill>
                  <a:prstClr val="black">
                    <a:tint val="75000"/>
                  </a:prstClr>
                </a:solidFill>
              </a:rPr>
              <a:pPr defTabSz="685800"/>
              <a:t>24/10/2021</a:t>
            </a:fld>
            <a:endParaRPr lang="en-N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N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B1FBB093-B5F0-4E05-81A7-65E948906A12}" type="slidenum">
              <a:rPr lang="en-NZ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N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502418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B1762FF-CB5B-4BD2-8BCA-4ED0FF0EBABA}" type="datetimeFigureOut">
              <a:rPr lang="en-NZ" smtClean="0">
                <a:solidFill>
                  <a:prstClr val="black">
                    <a:tint val="75000"/>
                  </a:prstClr>
                </a:solidFill>
              </a:rPr>
              <a:pPr defTabSz="685800"/>
              <a:t>24/10/2021</a:t>
            </a:fld>
            <a:endParaRPr lang="en-N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N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B1FBB093-B5F0-4E05-81A7-65E948906A12}" type="slidenum">
              <a:rPr lang="en-NZ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N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779124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B1762FF-CB5B-4BD2-8BCA-4ED0FF0EBABA}" type="datetimeFigureOut">
              <a:rPr lang="en-NZ" smtClean="0">
                <a:solidFill>
                  <a:prstClr val="black">
                    <a:tint val="75000"/>
                  </a:prstClr>
                </a:solidFill>
              </a:rPr>
              <a:pPr defTabSz="685800"/>
              <a:t>24/10/2021</a:t>
            </a:fld>
            <a:endParaRPr lang="en-N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N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B1FBB093-B5F0-4E05-81A7-65E948906A12}" type="slidenum">
              <a:rPr lang="en-NZ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N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0316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B1762FF-CB5B-4BD2-8BCA-4ED0FF0EBABA}" type="datetimeFigureOut">
              <a:rPr lang="en-NZ" smtClean="0">
                <a:solidFill>
                  <a:prstClr val="black">
                    <a:tint val="75000"/>
                  </a:prstClr>
                </a:solidFill>
              </a:rPr>
              <a:pPr defTabSz="685800"/>
              <a:t>24/10/2021</a:t>
            </a:fld>
            <a:endParaRPr lang="en-N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N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B1FBB093-B5F0-4E05-81A7-65E948906A12}" type="slidenum">
              <a:rPr lang="en-NZ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N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1709233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B1762FF-CB5B-4BD2-8BCA-4ED0FF0EBABA}" type="datetimeFigureOut">
              <a:rPr lang="en-NZ" smtClean="0">
                <a:solidFill>
                  <a:prstClr val="black">
                    <a:tint val="75000"/>
                  </a:prstClr>
                </a:solidFill>
              </a:rPr>
              <a:pPr defTabSz="685800"/>
              <a:t>24/10/2021</a:t>
            </a:fld>
            <a:endParaRPr lang="en-N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N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B1FBB093-B5F0-4E05-81A7-65E948906A12}" type="slidenum">
              <a:rPr lang="en-NZ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N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294552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B1762FF-CB5B-4BD2-8BCA-4ED0FF0EBABA}" type="datetimeFigureOut">
              <a:rPr lang="en-NZ" smtClean="0">
                <a:solidFill>
                  <a:prstClr val="black">
                    <a:tint val="75000"/>
                  </a:prstClr>
                </a:solidFill>
              </a:rPr>
              <a:pPr defTabSz="685800"/>
              <a:t>24/10/2021</a:t>
            </a:fld>
            <a:endParaRPr lang="en-N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N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B1FBB093-B5F0-4E05-81A7-65E948906A12}" type="slidenum">
              <a:rPr lang="en-NZ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N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794542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NZ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B1762FF-CB5B-4BD2-8BCA-4ED0FF0EBABA}" type="datetimeFigureOut">
              <a:rPr lang="en-NZ" smtClean="0">
                <a:solidFill>
                  <a:prstClr val="black">
                    <a:tint val="75000"/>
                  </a:prstClr>
                </a:solidFill>
              </a:rPr>
              <a:pPr defTabSz="685800"/>
              <a:t>24/10/2021</a:t>
            </a:fld>
            <a:endParaRPr lang="en-N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N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B1FBB093-B5F0-4E05-81A7-65E948906A12}" type="slidenum">
              <a:rPr lang="en-NZ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N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219951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B1762FF-CB5B-4BD2-8BCA-4ED0FF0EBABA}" type="datetimeFigureOut">
              <a:rPr lang="en-NZ" smtClean="0">
                <a:solidFill>
                  <a:prstClr val="black">
                    <a:tint val="75000"/>
                  </a:prstClr>
                </a:solidFill>
              </a:rPr>
              <a:pPr defTabSz="685800"/>
              <a:t>24/10/2021</a:t>
            </a:fld>
            <a:endParaRPr lang="en-N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N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B1FBB093-B5F0-4E05-81A7-65E948906A12}" type="slidenum">
              <a:rPr lang="en-NZ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N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05304269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N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B1762FF-CB5B-4BD2-8BCA-4ED0FF0EBABA}" type="datetimeFigureOut">
              <a:rPr lang="en-NZ" smtClean="0">
                <a:solidFill>
                  <a:prstClr val="black">
                    <a:tint val="75000"/>
                  </a:prstClr>
                </a:solidFill>
              </a:rPr>
              <a:pPr defTabSz="685800"/>
              <a:t>24/10/2021</a:t>
            </a:fld>
            <a:endParaRPr lang="en-N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en-N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B1FBB093-B5F0-4E05-81A7-65E948906A12}" type="slidenum">
              <a:rPr lang="en-NZ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N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609485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36DC17-7EA3-471F-B251-3BDA01815E4F}" type="datetimeFigureOut">
              <a:rPr lang="en-GB" smtClean="0"/>
              <a:t>24/10/2021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84E172-9868-4104-A00B-90BDDF0F5F7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041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B0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NZ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N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0B1762FF-CB5B-4BD2-8BCA-4ED0FF0EBABA}" type="datetimeFigureOut">
              <a:rPr lang="en-NZ" smtClean="0">
                <a:solidFill>
                  <a:prstClr val="black">
                    <a:tint val="75000"/>
                  </a:prstClr>
                </a:solidFill>
              </a:rPr>
              <a:pPr defTabSz="685800"/>
              <a:t>24/10/2021</a:t>
            </a:fld>
            <a:endParaRPr lang="en-N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en-N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B1FBB093-B5F0-4E05-81A7-65E948906A12}" type="slidenum">
              <a:rPr lang="en-NZ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en-NZ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66759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1" r:id="rId1"/>
    <p:sldLayoutId id="2147483732" r:id="rId2"/>
    <p:sldLayoutId id="2147483733" r:id="rId3"/>
    <p:sldLayoutId id="2147483734" r:id="rId4"/>
    <p:sldLayoutId id="2147483735" r:id="rId5"/>
    <p:sldLayoutId id="2147483736" r:id="rId6"/>
    <p:sldLayoutId id="2147483737" r:id="rId7"/>
    <p:sldLayoutId id="2147483738" r:id="rId8"/>
    <p:sldLayoutId id="2147483739" r:id="rId9"/>
    <p:sldLayoutId id="2147483740" r:id="rId10"/>
    <p:sldLayoutId id="214748374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b="1" kern="1200">
          <a:solidFill>
            <a:srgbClr val="4E3594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7200" y="2840024"/>
            <a:ext cx="8229600" cy="20463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02654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>
            <a:spLocks noGrp="1"/>
          </p:cNvSpPr>
          <p:nvPr>
            <p:ph type="ctrTitle"/>
          </p:nvPr>
        </p:nvSpPr>
        <p:spPr>
          <a:xfrm>
            <a:off x="1143000" y="657746"/>
            <a:ext cx="6858000" cy="1428750"/>
          </a:xfrm>
        </p:spPr>
        <p:txBody>
          <a:bodyPr/>
          <a:lstStyle/>
          <a:p>
            <a:r>
              <a:rPr lang="en-US" dirty="0"/>
              <a:t>Why the Five Ways?</a:t>
            </a:r>
          </a:p>
        </p:txBody>
      </p:sp>
      <p:sp>
        <p:nvSpPr>
          <p:cNvPr id="8" name="Rectangle 7"/>
          <p:cNvSpPr/>
          <p:nvPr/>
        </p:nvSpPr>
        <p:spPr>
          <a:xfrm>
            <a:off x="798024" y="2148844"/>
            <a:ext cx="7867995" cy="33080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defTabSz="6858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NZ" sz="2002" dirty="0">
                <a:solidFill>
                  <a:prstClr val="black"/>
                </a:solidFill>
                <a:latin typeface="Calibri" charset="0"/>
                <a:ea typeface="Calibri" charset="0"/>
                <a:cs typeface="Calibri" charset="0"/>
              </a:rPr>
              <a:t>Like physical health, we can all benefit from looking after our mental health.</a:t>
            </a:r>
          </a:p>
          <a:p>
            <a:pPr marL="342900" indent="-342900" defTabSz="6858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NZ" sz="2002" dirty="0">
                <a:solidFill>
                  <a:prstClr val="black"/>
                </a:solidFill>
                <a:latin typeface="Calibri" charset="0"/>
                <a:ea typeface="Calibri" charset="0"/>
                <a:cs typeface="Calibri" charset="0"/>
              </a:rPr>
              <a:t>Research has identified five simple things we can do – the Five </a:t>
            </a:r>
            <a:r>
              <a:rPr lang="en-NZ" sz="2002" dirty="0" smtClean="0">
                <a:solidFill>
                  <a:prstClr val="black"/>
                </a:solidFill>
                <a:latin typeface="Calibri" charset="0"/>
                <a:ea typeface="Calibri" charset="0"/>
                <a:cs typeface="Calibri" charset="0"/>
              </a:rPr>
              <a:t>Ways.</a:t>
            </a:r>
            <a:endParaRPr lang="en-NZ" sz="2002" dirty="0">
              <a:solidFill>
                <a:prstClr val="black"/>
              </a:solidFill>
              <a:latin typeface="Calibri" charset="0"/>
              <a:ea typeface="Calibri" charset="0"/>
              <a:cs typeface="Calibri" charset="0"/>
            </a:endParaRPr>
          </a:p>
          <a:p>
            <a:pPr marL="342900" indent="-342900" defTabSz="6858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NZ" sz="2002" dirty="0">
                <a:solidFill>
                  <a:prstClr val="black"/>
                </a:solidFill>
                <a:latin typeface="Calibri" charset="0"/>
                <a:ea typeface="Calibri" charset="0"/>
                <a:cs typeface="Calibri" charset="0"/>
              </a:rPr>
              <a:t>When practised regularly, they build resilience, boost wellbeing and offer some protection from developing mental health problems.</a:t>
            </a:r>
          </a:p>
          <a:p>
            <a:pPr marL="342900" indent="-342900" defTabSz="6858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NZ" sz="2002" dirty="0">
                <a:solidFill>
                  <a:prstClr val="black"/>
                </a:solidFill>
                <a:latin typeface="Calibri" charset="0"/>
                <a:ea typeface="Calibri" charset="0"/>
                <a:cs typeface="Calibri" charset="0"/>
              </a:rPr>
              <a:t>They’re beneficial for everyone, whether you have a mental health problem or not.</a:t>
            </a:r>
            <a:endParaRPr lang="en-NZ" sz="900" dirty="0">
              <a:solidFill>
                <a:prstClr val="black"/>
              </a:solidFill>
              <a:latin typeface="Calibri" charset="0"/>
              <a:ea typeface="Calibri" charset="0"/>
              <a:cs typeface="Calibri" charset="0"/>
            </a:endParaRPr>
          </a:p>
          <a:p>
            <a:pPr defTabSz="685800">
              <a:lnSpc>
                <a:spcPct val="107000"/>
              </a:lnSpc>
              <a:spcAft>
                <a:spcPts val="800"/>
              </a:spcAft>
            </a:pPr>
            <a:endParaRPr lang="en-NZ" sz="1200" dirty="0">
              <a:solidFill>
                <a:prstClr val="black"/>
              </a:solidFill>
              <a:latin typeface="Calibri" charset="0"/>
              <a:ea typeface="Calibri" charset="0"/>
              <a:cs typeface="Calibri" charset="0"/>
            </a:endParaRPr>
          </a:p>
          <a:p>
            <a:pPr defTabSz="685800">
              <a:lnSpc>
                <a:spcPct val="107000"/>
              </a:lnSpc>
              <a:spcAft>
                <a:spcPts val="800"/>
              </a:spcAft>
            </a:pPr>
            <a:endParaRPr lang="en-NZ" sz="900" dirty="0">
              <a:solidFill>
                <a:prstClr val="black"/>
              </a:solidFill>
              <a:latin typeface="Calibri" charset="0"/>
              <a:ea typeface="Calibri" charset="0"/>
              <a:cs typeface="Calibr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80180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16632"/>
            <a:ext cx="8311084" cy="6607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370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3" name="Picture 2"/>
          <p:cNvPicPr preferRelativeResize="0">
            <a:picLocks/>
          </p:cNvPicPr>
          <p:nvPr/>
        </p:nvPicPr>
        <p:blipFill>
          <a:blip r:embed="rId2"/>
          <a:stretch>
            <a:fillRect/>
          </a:stretch>
        </p:blipFill>
        <p:spPr>
          <a:xfrm>
            <a:off x="1259632" y="0"/>
            <a:ext cx="630555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89057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00200" y="-28828"/>
            <a:ext cx="5943600" cy="698477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68796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7664" y="0"/>
            <a:ext cx="5972175" cy="6943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9946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31640" y="22673"/>
            <a:ext cx="6336704" cy="69696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5193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19672" y="116632"/>
            <a:ext cx="5800725" cy="68458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45311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91680" y="-387424"/>
            <a:ext cx="5976664" cy="73912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0642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Calibri">
      <a:maj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</TotalTime>
  <Words>72</Words>
  <Application>Microsoft Office PowerPoint</Application>
  <PresentationFormat>On-screen Show (4:3)</PresentationFormat>
  <Paragraphs>8</Paragraphs>
  <Slides>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Office Theme</vt:lpstr>
      <vt:lpstr>3_Office Theme</vt:lpstr>
      <vt:lpstr>PowerPoint Presentation</vt:lpstr>
      <vt:lpstr>Why the Five Ways?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NHS HBLICT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Mental Health in Schools Level 1 – All Staff</dc:title>
  <dc:creator>Leinman Yael -  NHS Herts Valleys CCG</dc:creator>
  <cp:lastModifiedBy>reading</cp:lastModifiedBy>
  <cp:revision>33</cp:revision>
  <dcterms:created xsi:type="dcterms:W3CDTF">2020-10-14T21:17:59Z</dcterms:created>
  <dcterms:modified xsi:type="dcterms:W3CDTF">2021-10-24T20:16:27Z</dcterms:modified>
</cp:coreProperties>
</file>