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6" d="100"/>
          <a:sy n="86" d="100"/>
        </p:scale>
        <p:origin x="562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19D547-0E44-488D-80E6-12D4A64B19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70F2BB-5FE8-47E8-98CE-FEEDE30F31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6C00A9-0391-4561-A9A7-D12E770BE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6A2BF-8ED3-4858-AF93-8ABA1A171130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8E7F74-9BC8-4E67-B4CC-BB4B11B37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043036-B8C4-4A0C-A658-5D6016270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9E147-E1DD-4194-AFEB-D49D8E50E8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325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3C090E-8C16-457D-BD1C-D4711584F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E64864-D106-45E2-9F8B-BB9ADA075D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2DCBA-9E97-482D-9A13-1D34609ADD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6A2BF-8ED3-4858-AF93-8ABA1A171130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D458F8-2CF9-482E-A711-78FE65B15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E71CFD-3667-4807-B51C-90BEE3F4F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9E147-E1DD-4194-AFEB-D49D8E50E8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2545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FE29F5-D1B7-456D-9055-B64F19313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8B98F4-D02E-483B-BD46-CFFE0F6A36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CC784F-3272-4502-92A6-400458299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6A2BF-8ED3-4858-AF93-8ABA1A171130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FD4DA1-212B-4F03-ABC2-A1C169349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293D2C-0737-440D-AECC-1FBF53D7F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9E147-E1DD-4194-AFEB-D49D8E50E8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202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5D72EA-8095-4EAC-AC75-B861A7399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5D9DF3-A86C-4F92-B207-20118762D8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7F1CBD-041F-486F-8186-52F17AD897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B9475A-20E1-45FB-873C-2C267DBF0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6A2BF-8ED3-4858-AF93-8ABA1A171130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AFC0A9-C3AF-45D3-9B07-451B56270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CA9F3A-4396-4F5B-821C-B16D672B29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9E147-E1DD-4194-AFEB-D49D8E50E8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715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A49FF-53BE-47E2-9490-F239FB867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DBB8E7-1CD1-4F90-8A04-FD3CDE0F31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238282-8ADF-4577-A4B5-B0E332360D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CD0CDD-5689-45F5-AA85-4A580C96B1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6952095-6D1F-4205-85C3-ABE7331C81A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FCA63D-B0F6-4558-BF25-D2ACB5982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6A2BF-8ED3-4858-AF93-8ABA1A171130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2C4C128-0E47-4A34-8D62-350B48716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87A5889-C76C-43CE-941B-B16C307B1E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9E147-E1DD-4194-AFEB-D49D8E50E8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589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DC727-21BA-4533-99DD-C79EC1E5F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0346AA-50F7-4FDC-822C-76EACFF68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6A2BF-8ED3-4858-AF93-8ABA1A171130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C9CC79-1A44-4859-97D2-3326540A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5A225A-E8E4-4CFE-BB58-CC817B751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9E147-E1DD-4194-AFEB-D49D8E50E8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208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355B2A-F50C-446B-90AF-988DB8A9D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6A2BF-8ED3-4858-AF93-8ABA1A171130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791A15C-7290-45E3-B6A5-E871BFA287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791755-C5D6-4B35-BEC7-8D8FBA4E17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9E147-E1DD-4194-AFEB-D49D8E50E8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122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E2C477-4758-4FEE-A270-AB3B722B3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C120B0-4FAF-49FF-AD39-02CAC33C5F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F8C5A6-6D36-4574-9271-E016AE3F09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001744-630F-4313-8A74-4D1BD27C4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6A2BF-8ED3-4858-AF93-8ABA1A171130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CEE8E0-E685-47E9-B7BD-EE560FB17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28B496-181C-4E47-9C2B-1ACD14005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9E147-E1DD-4194-AFEB-D49D8E50E8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023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633079-66B8-44FE-B379-7047CE73E3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999201-53B3-41BC-8CD0-81B83CF23B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993351-A3B8-4200-9870-1AEA5DC663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6A46F1-3C31-467D-8C36-17C9C12B5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6A2BF-8ED3-4858-AF93-8ABA1A171130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C1A618-53FF-47DA-A825-4B3A723FD7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677DAB-B729-41A2-A6D4-7C8F2A1DF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9E147-E1DD-4194-AFEB-D49D8E50E8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773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DC5AC-687F-4DC3-A4AB-3A3AFEDCE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0798E0-EB56-4DDE-BC99-BBC178F713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967C05-853D-4C9F-BBB2-ECFB17ADF9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6A2BF-8ED3-4858-AF93-8ABA1A171130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CF2511-2373-493C-9E56-842765D3D8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DBF130-CA7C-486B-A299-1EB8A4BAE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9E147-E1DD-4194-AFEB-D49D8E50E8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8560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7D87E9-426D-4447-8897-968D725B92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6E2656-A730-4898-9260-6DEE094B1F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22DCED-77B2-4AF3-BDDF-3940B60640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6A2BF-8ED3-4858-AF93-8ABA1A171130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876ACA-30DC-4895-9842-F82BA8505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10C4D4-96E0-4EB6-AFD0-9BC7BBA37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9E147-E1DD-4194-AFEB-D49D8E50E8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978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D67BB-80DF-49FB-8FA9-F308018494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2CF73B-C2AD-4902-9155-7711F0F810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83A839-E536-49BF-95C6-FDE15DC6A6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6A2BF-8ED3-4858-AF93-8ABA1A171130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366531-D2AF-4C7A-A4CB-4B5AE5712C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DEDA47-DC27-4B4B-ACCD-F56142418A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C9E147-E1DD-4194-AFEB-D49D8E50E8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661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>
            <a:extLst>
              <a:ext uri="{FF2B5EF4-FFF2-40B4-BE49-F238E27FC236}">
                <a16:creationId xmlns:a16="http://schemas.microsoft.com/office/drawing/2014/main" id="{9DAEB4F6-9FEA-4E7A-A11C-AFF8F5823D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809" t="8588" r="-5127" b="6420"/>
          <a:stretch/>
        </p:blipFill>
        <p:spPr>
          <a:xfrm>
            <a:off x="0" y="0"/>
            <a:ext cx="12848947" cy="6786979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EC1FA66-278E-4C4A-926F-1A4B37C86F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2989232"/>
              </p:ext>
            </p:extLst>
          </p:nvPr>
        </p:nvGraphicFramePr>
        <p:xfrm>
          <a:off x="807868" y="572614"/>
          <a:ext cx="2894120" cy="537099"/>
        </p:xfrm>
        <a:graphic>
          <a:graphicData uri="http://schemas.openxmlformats.org/drawingml/2006/table">
            <a:tbl>
              <a:tblPr/>
              <a:tblGrid>
                <a:gridCol w="2894120">
                  <a:extLst>
                    <a:ext uri="{9D8B030D-6E8A-4147-A177-3AD203B41FA5}">
                      <a16:colId xmlns:a16="http://schemas.microsoft.com/office/drawing/2014/main" val="55696914"/>
                    </a:ext>
                  </a:extLst>
                </a:gridCol>
              </a:tblGrid>
              <a:tr h="537099">
                <a:tc>
                  <a:txBody>
                    <a:bodyPr/>
                    <a:lstStyle/>
                    <a:p>
                      <a:pPr algn="ctr"/>
                      <a:r>
                        <a:rPr lang="en-GB" b="1" u="sng" dirty="0"/>
                        <a:t>Feature added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8209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96D5BC0-21C5-4CCB-A3BF-1144C52C56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9899673"/>
              </p:ext>
            </p:extLst>
          </p:nvPr>
        </p:nvGraphicFramePr>
        <p:xfrm>
          <a:off x="807868" y="1123028"/>
          <a:ext cx="2894120" cy="914400"/>
        </p:xfrm>
        <a:graphic>
          <a:graphicData uri="http://schemas.openxmlformats.org/drawingml/2006/table">
            <a:tbl>
              <a:tblPr/>
              <a:tblGrid>
                <a:gridCol w="2894120">
                  <a:extLst>
                    <a:ext uri="{9D8B030D-6E8A-4147-A177-3AD203B41FA5}">
                      <a16:colId xmlns:a16="http://schemas.microsoft.com/office/drawing/2014/main" val="55696914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r>
                        <a:rPr lang="en-GB" b="1" dirty="0"/>
                        <a:t>Jarman park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8209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F0A1C66-1F97-429C-BC04-2FC2729DBA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034099"/>
              </p:ext>
            </p:extLst>
          </p:nvPr>
        </p:nvGraphicFramePr>
        <p:xfrm>
          <a:off x="807868" y="2050743"/>
          <a:ext cx="2894120" cy="914400"/>
        </p:xfrm>
        <a:graphic>
          <a:graphicData uri="http://schemas.openxmlformats.org/drawingml/2006/table">
            <a:tbl>
              <a:tblPr/>
              <a:tblGrid>
                <a:gridCol w="2894120">
                  <a:extLst>
                    <a:ext uri="{9D8B030D-6E8A-4147-A177-3AD203B41FA5}">
                      <a16:colId xmlns:a16="http://schemas.microsoft.com/office/drawing/2014/main" val="55696914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r>
                        <a:rPr lang="en-GB" b="1" dirty="0"/>
                        <a:t>Gadebridge park playground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8209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93746FA-70D8-4D7C-8AD3-1D522DB381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1470421"/>
              </p:ext>
            </p:extLst>
          </p:nvPr>
        </p:nvGraphicFramePr>
        <p:xfrm>
          <a:off x="807868" y="2978458"/>
          <a:ext cx="2894120" cy="914400"/>
        </p:xfrm>
        <a:graphic>
          <a:graphicData uri="http://schemas.openxmlformats.org/drawingml/2006/table">
            <a:tbl>
              <a:tblPr/>
              <a:tblGrid>
                <a:gridCol w="2894120">
                  <a:extLst>
                    <a:ext uri="{9D8B030D-6E8A-4147-A177-3AD203B41FA5}">
                      <a16:colId xmlns:a16="http://schemas.microsoft.com/office/drawing/2014/main" val="55696914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r>
                        <a:rPr lang="en-GB" b="1" dirty="0"/>
                        <a:t>Magic roundabout 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8209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D0F9809-2DCD-4BE8-8C46-9E03A90CE6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0552502"/>
              </p:ext>
            </p:extLst>
          </p:nvPr>
        </p:nvGraphicFramePr>
        <p:xfrm>
          <a:off x="807868" y="3886200"/>
          <a:ext cx="2894120" cy="914400"/>
        </p:xfrm>
        <a:graphic>
          <a:graphicData uri="http://schemas.openxmlformats.org/drawingml/2006/table">
            <a:tbl>
              <a:tblPr/>
              <a:tblGrid>
                <a:gridCol w="2894120">
                  <a:extLst>
                    <a:ext uri="{9D8B030D-6E8A-4147-A177-3AD203B41FA5}">
                      <a16:colId xmlns:a16="http://schemas.microsoft.com/office/drawing/2014/main" val="55696914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r>
                        <a:rPr lang="en-GB" b="1" dirty="0"/>
                        <a:t>A41 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8209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A3A5B5B-6E31-423C-9B40-5151D6F991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5487919"/>
              </p:ext>
            </p:extLst>
          </p:nvPr>
        </p:nvGraphicFramePr>
        <p:xfrm>
          <a:off x="807868" y="4793943"/>
          <a:ext cx="2894120" cy="914400"/>
        </p:xfrm>
        <a:graphic>
          <a:graphicData uri="http://schemas.openxmlformats.org/drawingml/2006/table">
            <a:tbl>
              <a:tblPr/>
              <a:tblGrid>
                <a:gridCol w="2894120">
                  <a:extLst>
                    <a:ext uri="{9D8B030D-6E8A-4147-A177-3AD203B41FA5}">
                      <a16:colId xmlns:a16="http://schemas.microsoft.com/office/drawing/2014/main" val="55696914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r>
                        <a:rPr lang="en-GB" b="1" dirty="0" err="1"/>
                        <a:t>Marlowes</a:t>
                      </a:r>
                      <a:r>
                        <a:rPr lang="en-GB" b="1" dirty="0"/>
                        <a:t> shopping centre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8209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AB8B4564-AE7C-4D3A-AFE2-300B17102F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095902"/>
              </p:ext>
            </p:extLst>
          </p:nvPr>
        </p:nvGraphicFramePr>
        <p:xfrm>
          <a:off x="807868" y="5708342"/>
          <a:ext cx="2894120" cy="914400"/>
        </p:xfrm>
        <a:graphic>
          <a:graphicData uri="http://schemas.openxmlformats.org/drawingml/2006/table">
            <a:tbl>
              <a:tblPr/>
              <a:tblGrid>
                <a:gridCol w="2894120">
                  <a:extLst>
                    <a:ext uri="{9D8B030D-6E8A-4147-A177-3AD203B41FA5}">
                      <a16:colId xmlns:a16="http://schemas.microsoft.com/office/drawing/2014/main" val="55696914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r>
                        <a:rPr lang="en-GB" b="1" dirty="0"/>
                        <a:t>Maylands industrial area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8209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6C6D87D5-089D-4621-B1D2-DCBB88D090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3877516"/>
              </p:ext>
            </p:extLst>
          </p:nvPr>
        </p:nvGraphicFramePr>
        <p:xfrm>
          <a:off x="3701988" y="1123028"/>
          <a:ext cx="2894120" cy="914400"/>
        </p:xfrm>
        <a:graphic>
          <a:graphicData uri="http://schemas.openxmlformats.org/drawingml/2006/table">
            <a:tbl>
              <a:tblPr/>
              <a:tblGrid>
                <a:gridCol w="2894120">
                  <a:extLst>
                    <a:ext uri="{9D8B030D-6E8A-4147-A177-3AD203B41FA5}">
                      <a16:colId xmlns:a16="http://schemas.microsoft.com/office/drawing/2014/main" val="55696914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8209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755A236D-02E7-4823-83E3-3DA81B8D89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4486078"/>
              </p:ext>
            </p:extLst>
          </p:nvPr>
        </p:nvGraphicFramePr>
        <p:xfrm>
          <a:off x="6596108" y="1123028"/>
          <a:ext cx="5397624" cy="914400"/>
        </p:xfrm>
        <a:graphic>
          <a:graphicData uri="http://schemas.openxmlformats.org/drawingml/2006/table">
            <a:tbl>
              <a:tblPr/>
              <a:tblGrid>
                <a:gridCol w="5397624">
                  <a:extLst>
                    <a:ext uri="{9D8B030D-6E8A-4147-A177-3AD203B41FA5}">
                      <a16:colId xmlns:a16="http://schemas.microsoft.com/office/drawing/2014/main" val="55696914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r>
                        <a:rPr lang="en-GB" b="1" dirty="0"/>
                        <a:t>Population increased and people had more money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8209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C55A8537-14F6-452E-A4D9-6DE920FB0B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3872555"/>
              </p:ext>
            </p:extLst>
          </p:nvPr>
        </p:nvGraphicFramePr>
        <p:xfrm>
          <a:off x="3701988" y="2037437"/>
          <a:ext cx="2894120" cy="914400"/>
        </p:xfrm>
        <a:graphic>
          <a:graphicData uri="http://schemas.openxmlformats.org/drawingml/2006/table">
            <a:tbl>
              <a:tblPr/>
              <a:tblGrid>
                <a:gridCol w="2894120">
                  <a:extLst>
                    <a:ext uri="{9D8B030D-6E8A-4147-A177-3AD203B41FA5}">
                      <a16:colId xmlns:a16="http://schemas.microsoft.com/office/drawing/2014/main" val="55696914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8209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84F2BE00-2168-4816-9B33-E4851420A8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5364277"/>
              </p:ext>
            </p:extLst>
          </p:nvPr>
        </p:nvGraphicFramePr>
        <p:xfrm>
          <a:off x="3701988" y="2962191"/>
          <a:ext cx="2894120" cy="914400"/>
        </p:xfrm>
        <a:graphic>
          <a:graphicData uri="http://schemas.openxmlformats.org/drawingml/2006/table">
            <a:tbl>
              <a:tblPr/>
              <a:tblGrid>
                <a:gridCol w="2894120">
                  <a:extLst>
                    <a:ext uri="{9D8B030D-6E8A-4147-A177-3AD203B41FA5}">
                      <a16:colId xmlns:a16="http://schemas.microsoft.com/office/drawing/2014/main" val="55696914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8209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58CD3EA1-897E-454F-B682-0ABD30E284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4799569"/>
              </p:ext>
            </p:extLst>
          </p:nvPr>
        </p:nvGraphicFramePr>
        <p:xfrm>
          <a:off x="3701988" y="3886200"/>
          <a:ext cx="2894120" cy="914400"/>
        </p:xfrm>
        <a:graphic>
          <a:graphicData uri="http://schemas.openxmlformats.org/drawingml/2006/table">
            <a:tbl>
              <a:tblPr/>
              <a:tblGrid>
                <a:gridCol w="2894120">
                  <a:extLst>
                    <a:ext uri="{9D8B030D-6E8A-4147-A177-3AD203B41FA5}">
                      <a16:colId xmlns:a16="http://schemas.microsoft.com/office/drawing/2014/main" val="55696914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8209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F5E33F96-F55D-4BB3-81DA-B43F8D227F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011603"/>
              </p:ext>
            </p:extLst>
          </p:nvPr>
        </p:nvGraphicFramePr>
        <p:xfrm>
          <a:off x="3701988" y="4783589"/>
          <a:ext cx="2894120" cy="914400"/>
        </p:xfrm>
        <a:graphic>
          <a:graphicData uri="http://schemas.openxmlformats.org/drawingml/2006/table">
            <a:tbl>
              <a:tblPr/>
              <a:tblGrid>
                <a:gridCol w="2894120">
                  <a:extLst>
                    <a:ext uri="{9D8B030D-6E8A-4147-A177-3AD203B41FA5}">
                      <a16:colId xmlns:a16="http://schemas.microsoft.com/office/drawing/2014/main" val="55696914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8209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EFC0680C-271E-4CA2-A8BF-9DD7699C0E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1052473"/>
              </p:ext>
            </p:extLst>
          </p:nvPr>
        </p:nvGraphicFramePr>
        <p:xfrm>
          <a:off x="3701988" y="5711304"/>
          <a:ext cx="2894120" cy="914400"/>
        </p:xfrm>
        <a:graphic>
          <a:graphicData uri="http://schemas.openxmlformats.org/drawingml/2006/table">
            <a:tbl>
              <a:tblPr/>
              <a:tblGrid>
                <a:gridCol w="2894120">
                  <a:extLst>
                    <a:ext uri="{9D8B030D-6E8A-4147-A177-3AD203B41FA5}">
                      <a16:colId xmlns:a16="http://schemas.microsoft.com/office/drawing/2014/main" val="55696914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8209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3598F1AC-53C9-4DBB-A188-02C9DD071C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8590568"/>
              </p:ext>
            </p:extLst>
          </p:nvPr>
        </p:nvGraphicFramePr>
        <p:xfrm>
          <a:off x="6596108" y="2047037"/>
          <a:ext cx="5397624" cy="914400"/>
        </p:xfrm>
        <a:graphic>
          <a:graphicData uri="http://schemas.openxmlformats.org/drawingml/2006/table">
            <a:tbl>
              <a:tblPr/>
              <a:tblGrid>
                <a:gridCol w="5397624">
                  <a:extLst>
                    <a:ext uri="{9D8B030D-6E8A-4147-A177-3AD203B41FA5}">
                      <a16:colId xmlns:a16="http://schemas.microsoft.com/office/drawing/2014/main" val="55696914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r>
                        <a:rPr lang="en-GB" b="1" dirty="0"/>
                        <a:t>Council had more money for fun/people realised children's needs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8209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BBE13390-150F-4D07-96F4-D70E74A015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8688793"/>
              </p:ext>
            </p:extLst>
          </p:nvPr>
        </p:nvGraphicFramePr>
        <p:xfrm>
          <a:off x="6596108" y="2964776"/>
          <a:ext cx="5397624" cy="914400"/>
        </p:xfrm>
        <a:graphic>
          <a:graphicData uri="http://schemas.openxmlformats.org/drawingml/2006/table">
            <a:tbl>
              <a:tblPr/>
              <a:tblGrid>
                <a:gridCol w="5397624">
                  <a:extLst>
                    <a:ext uri="{9D8B030D-6E8A-4147-A177-3AD203B41FA5}">
                      <a16:colId xmlns:a16="http://schemas.microsoft.com/office/drawing/2014/main" val="55696914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r>
                        <a:rPr lang="en-GB" b="1" dirty="0"/>
                        <a:t>To organise traffic and roads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8209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1F4D83F6-499E-4190-A01B-8FECF72EAA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8787648"/>
              </p:ext>
            </p:extLst>
          </p:nvPr>
        </p:nvGraphicFramePr>
        <p:xfrm>
          <a:off x="6596108" y="3879185"/>
          <a:ext cx="5397624" cy="914397"/>
        </p:xfrm>
        <a:graphic>
          <a:graphicData uri="http://schemas.openxmlformats.org/drawingml/2006/table">
            <a:tbl>
              <a:tblPr/>
              <a:tblGrid>
                <a:gridCol w="5397624">
                  <a:extLst>
                    <a:ext uri="{9D8B030D-6E8A-4147-A177-3AD203B41FA5}">
                      <a16:colId xmlns:a16="http://schemas.microsoft.com/office/drawing/2014/main" val="55696914"/>
                    </a:ext>
                  </a:extLst>
                </a:gridCol>
              </a:tblGrid>
              <a:tr h="914397">
                <a:tc>
                  <a:txBody>
                    <a:bodyPr/>
                    <a:lstStyle/>
                    <a:p>
                      <a:r>
                        <a:rPr lang="en-GB" b="1" dirty="0"/>
                        <a:t>More cars on the road and to make travelling easier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8209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AC26A4CB-54D9-43C1-BD0F-76956906FA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4064302"/>
              </p:ext>
            </p:extLst>
          </p:nvPr>
        </p:nvGraphicFramePr>
        <p:xfrm>
          <a:off x="6596108" y="4786560"/>
          <a:ext cx="5397624" cy="914400"/>
        </p:xfrm>
        <a:graphic>
          <a:graphicData uri="http://schemas.openxmlformats.org/drawingml/2006/table">
            <a:tbl>
              <a:tblPr/>
              <a:tblGrid>
                <a:gridCol w="5397624">
                  <a:extLst>
                    <a:ext uri="{9D8B030D-6E8A-4147-A177-3AD203B41FA5}">
                      <a16:colId xmlns:a16="http://schemas.microsoft.com/office/drawing/2014/main" val="55696914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r>
                        <a:rPr lang="en-GB" b="1" dirty="0"/>
                        <a:t>Under one roof and people had more money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8209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F87E6EED-74F8-46E5-A4FB-20920E15A3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1532319"/>
              </p:ext>
            </p:extLst>
          </p:nvPr>
        </p:nvGraphicFramePr>
        <p:xfrm>
          <a:off x="6596108" y="5711304"/>
          <a:ext cx="5397624" cy="914400"/>
        </p:xfrm>
        <a:graphic>
          <a:graphicData uri="http://schemas.openxmlformats.org/drawingml/2006/table">
            <a:tbl>
              <a:tblPr/>
              <a:tblGrid>
                <a:gridCol w="5397624">
                  <a:extLst>
                    <a:ext uri="{9D8B030D-6E8A-4147-A177-3AD203B41FA5}">
                      <a16:colId xmlns:a16="http://schemas.microsoft.com/office/drawing/2014/main" val="55696914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r>
                        <a:rPr lang="en-GB" b="1" dirty="0"/>
                        <a:t>Boom in British industry and population increased so more people need jobs 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8209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528A403E-20C3-475C-A720-202E2CF3CB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1235463"/>
              </p:ext>
            </p:extLst>
          </p:nvPr>
        </p:nvGraphicFramePr>
        <p:xfrm>
          <a:off x="3701988" y="572613"/>
          <a:ext cx="2894120" cy="537099"/>
        </p:xfrm>
        <a:graphic>
          <a:graphicData uri="http://schemas.openxmlformats.org/drawingml/2006/table">
            <a:tbl>
              <a:tblPr/>
              <a:tblGrid>
                <a:gridCol w="2894120">
                  <a:extLst>
                    <a:ext uri="{9D8B030D-6E8A-4147-A177-3AD203B41FA5}">
                      <a16:colId xmlns:a16="http://schemas.microsoft.com/office/drawing/2014/main" val="55696914"/>
                    </a:ext>
                  </a:extLst>
                </a:gridCol>
              </a:tblGrid>
              <a:tr h="537099">
                <a:tc>
                  <a:txBody>
                    <a:bodyPr/>
                    <a:lstStyle/>
                    <a:p>
                      <a:pPr algn="ctr"/>
                      <a:r>
                        <a:rPr lang="en-GB" b="1" u="sng" dirty="0"/>
                        <a:t>Photo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8209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63E2C6B3-F8E0-4B1B-AD62-B0E67A38C4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5288118"/>
              </p:ext>
            </p:extLst>
          </p:nvPr>
        </p:nvGraphicFramePr>
        <p:xfrm>
          <a:off x="6596108" y="592960"/>
          <a:ext cx="5397624" cy="537099"/>
        </p:xfrm>
        <a:graphic>
          <a:graphicData uri="http://schemas.openxmlformats.org/drawingml/2006/table">
            <a:tbl>
              <a:tblPr/>
              <a:tblGrid>
                <a:gridCol w="5397624">
                  <a:extLst>
                    <a:ext uri="{9D8B030D-6E8A-4147-A177-3AD203B41FA5}">
                      <a16:colId xmlns:a16="http://schemas.microsoft.com/office/drawing/2014/main" val="55696914"/>
                    </a:ext>
                  </a:extLst>
                </a:gridCol>
              </a:tblGrid>
              <a:tr h="537099">
                <a:tc>
                  <a:txBody>
                    <a:bodyPr/>
                    <a:lstStyle/>
                    <a:p>
                      <a:pPr algn="ctr"/>
                      <a:r>
                        <a:rPr lang="en-GB" b="1" u="sng" dirty="0"/>
                        <a:t>Why it was built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8209"/>
                  </a:ext>
                </a:extLst>
              </a:tr>
            </a:tbl>
          </a:graphicData>
        </a:graphic>
      </p:graphicFrame>
      <p:pic>
        <p:nvPicPr>
          <p:cNvPr id="29" name="Picture 28">
            <a:extLst>
              <a:ext uri="{FF2B5EF4-FFF2-40B4-BE49-F238E27FC236}">
                <a16:creationId xmlns:a16="http://schemas.microsoft.com/office/drawing/2014/main" id="{79E1E1B8-5ADE-49D7-A628-CAFD6F39D6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5167" y="1160011"/>
            <a:ext cx="1187761" cy="79283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210CA2CE-6D0D-492A-B2C0-B0FF0E24EF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5167" y="2084957"/>
            <a:ext cx="1187761" cy="83855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388606D-FBCE-4E5D-B644-28A791A2E5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55167" y="3055490"/>
            <a:ext cx="1141079" cy="74702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C231292-64C9-4B54-AC46-6666EF9BE1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55166" y="3892858"/>
            <a:ext cx="1141079" cy="85581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E2287B28-DED9-4AE6-9315-E65916CB45A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24761"/>
          <a:stretch/>
        </p:blipFill>
        <p:spPr>
          <a:xfrm>
            <a:off x="4422001" y="4835521"/>
            <a:ext cx="1450351" cy="81757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83F26CF9-8072-40CC-9FDB-93CF81BAFBD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78508" y="5755544"/>
            <a:ext cx="1141079" cy="839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2101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</Words>
  <Application>Microsoft Office PowerPoint</Application>
  <PresentationFormat>Widescreen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Kim Cohen</dc:creator>
  <cp:lastModifiedBy>Kim Cohen</cp:lastModifiedBy>
  <cp:revision>8</cp:revision>
  <dcterms:created xsi:type="dcterms:W3CDTF">2020-04-29T09:55:39Z</dcterms:created>
  <dcterms:modified xsi:type="dcterms:W3CDTF">2020-04-29T11:11:55Z</dcterms:modified>
</cp:coreProperties>
</file>