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-44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957A83C-4C48-4E90-AA37-CC9D53C43B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0E74535E-8F7A-4834-8DC5-0AAADAAC4A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B382311-F1EA-4CE7-B307-590378C852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026F9-CFE2-4603-92F6-BDBDB486FA40}" type="datetimeFigureOut">
              <a:rPr lang="en-GB" smtClean="0"/>
              <a:t>26/03/20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AB6350D-D66C-4589-B80B-9ACE2D68B9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C7E37BD-A765-4E61-B614-217E66E9F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4DAF9-0671-431D-9B54-60C022880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4788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CE7D58E-C8E1-4F12-9B37-584110F23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F6FB37E-292C-435B-824D-E4C28C6BD9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D8DFAB7-ECA8-4F09-A4CE-6DA571796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026F9-CFE2-4603-92F6-BDBDB486FA40}" type="datetimeFigureOut">
              <a:rPr lang="en-GB" smtClean="0"/>
              <a:t>26/03/20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3EBDC60-31EB-4C46-A727-663FF946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8B9D3D2-763E-4C7A-BA73-32CD8F30FB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4DAF9-0671-431D-9B54-60C022880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70100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322A0F2-60D2-4FD2-8AC8-FFB71909D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78BC52D-B7B7-413F-9DD3-2FD5CB6FD9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6303CF2-B2C1-4605-BE92-70A6F7307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026F9-CFE2-4603-92F6-BDBDB486FA40}" type="datetimeFigureOut">
              <a:rPr lang="en-GB" smtClean="0"/>
              <a:t>26/03/20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2FBD072-7D90-45B8-9D16-26FEEBFBA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CC4A360-017C-4C68-B349-7B14597C1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4DAF9-0671-431D-9B54-60C022880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8559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AA5E36A-C9F3-4A4A-AA67-25075AE0F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28D8089-C78B-4394-94CB-74029C7BCF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269465DB-50AD-4318-89BB-87D904B84E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D2CCE3CD-6475-4BC4-AAA8-32E8FCC84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026F9-CFE2-4603-92F6-BDBDB486FA40}" type="datetimeFigureOut">
              <a:rPr lang="en-GB" smtClean="0"/>
              <a:t>26/03/20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0F8D35B-5CA1-4C53-A2D9-C7C60751A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DB44CA8-D231-4B52-B76B-0B1DD8783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4DAF9-0671-431D-9B54-60C022880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709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367D0F4-F1B9-46FB-8BDF-3B373F6140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5C4472C-D074-4C57-8FA8-51B2977F15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4B218E7-A3BF-424D-8063-EB5FBED4F5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2A947105-5E40-4765-87F6-623830B4851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223F909E-543B-4323-8FF7-9FF92CF581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B78107DA-237B-4462-80C5-8DD53045D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026F9-CFE2-4603-92F6-BDBDB486FA40}" type="datetimeFigureOut">
              <a:rPr lang="en-GB" smtClean="0"/>
              <a:t>26/03/20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04EEFEC6-83E2-4CEE-A5F4-3CF9E83A5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E19A5EA6-1DFD-4158-ADC9-841644FC3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4DAF9-0671-431D-9B54-60C022880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1339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F66A429-CB52-4C99-BC1E-00E0D48577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2A500133-2C22-4DCA-B5E1-1FCBC18AF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026F9-CFE2-4603-92F6-BDBDB486FA40}" type="datetimeFigureOut">
              <a:rPr lang="en-GB" smtClean="0"/>
              <a:t>26/03/20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A460744A-1E7C-42B0-B3CF-7EA31F977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3410E00C-EF59-4FC1-90CD-B17C308057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4DAF9-0671-431D-9B54-60C022880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816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3FF714CF-8DA5-4AF9-A64D-E9AC69724D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026F9-CFE2-4603-92F6-BDBDB486FA40}" type="datetimeFigureOut">
              <a:rPr lang="en-GB" smtClean="0"/>
              <a:t>26/03/20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440ED943-17FC-4F2A-921C-FFEBBA116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FADDA3B9-5936-44A0-8A4B-DBA02837F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4DAF9-0671-431D-9B54-60C022880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582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CFEC665-8271-48F5-B9D5-DB1EC8428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A96CCA5-1CFF-49D9-9C92-AAB6A9537F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A3E6B9A-2E79-419A-8C6B-6511EB16EC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626F309-2B01-45D9-BF06-210F1F2E2F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026F9-CFE2-4603-92F6-BDBDB486FA40}" type="datetimeFigureOut">
              <a:rPr lang="en-GB" smtClean="0"/>
              <a:t>26/03/20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F9F321D-8CD3-406B-A6FC-D466A974B1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9E9C956-1CF6-41E9-9140-DAB152F351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4DAF9-0671-431D-9B54-60C022880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8115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2E6220C-6E30-4462-8B70-C9F432A6A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0B2EE862-5D61-48E5-8C39-C4962A9782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66DF6130-A3F8-45C7-B7E7-A896AE17B3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D6B79D27-7090-4C1E-857E-6132D3DF63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026F9-CFE2-4603-92F6-BDBDB486FA40}" type="datetimeFigureOut">
              <a:rPr lang="en-GB" smtClean="0"/>
              <a:t>26/03/20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2C71BB2-1623-46DA-87CF-3BE72DAFC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B08A865-6C83-40BD-8BCA-FCA07E0BA2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4DAF9-0671-431D-9B54-60C022880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6274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06C8C4C-43BA-4D10-8D63-6A0D8EF8F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D74F620F-8B17-4A9D-BD0D-A906C45017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C189F33-2E51-49E1-A0A1-BE5C55DBAC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026F9-CFE2-4603-92F6-BDBDB486FA40}" type="datetimeFigureOut">
              <a:rPr lang="en-GB" smtClean="0"/>
              <a:t>26/03/20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AB48BFA-4FB0-494B-A5DE-D0DCC1BF4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018C9D8-8FA2-406F-8E6A-97AB08445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4DAF9-0671-431D-9B54-60C022880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896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B4C13FC5-1E32-40E1-A539-52BE6698F48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7DBD6CC5-2E46-4A01-9B52-40A8966EFA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CFB4174-5BE6-47FF-BDAF-7F370252D5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026F9-CFE2-4603-92F6-BDBDB486FA40}" type="datetimeFigureOut">
              <a:rPr lang="en-GB" smtClean="0"/>
              <a:t>26/03/20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26E7D8-732E-49FF-8349-6ADE3F6C2A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D28885B-B07D-404E-85DB-F5BDDCD57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4DAF9-0671-431D-9B54-60C022880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951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FBF65A5-AF65-4D12-BF9D-6E5545ECC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5DB76DD-568E-4E31-9FE8-0375157DB7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47A579C-78F2-45BA-9B00-61019E4463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026F9-CFE2-4603-92F6-BDBDB486FA40}" type="datetimeFigureOut">
              <a:rPr lang="en-GB" smtClean="0"/>
              <a:t>26/03/20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B8A3AC9-9E86-4046-BE24-06584705B4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25E984B-EA72-454E-B188-57C021DB15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84DAF9-0671-431D-9B54-60C022880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6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AF4A165-9F1F-4DF2-BD7A-6873342FD3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0288" y="0"/>
            <a:ext cx="4645250" cy="2889114"/>
          </a:xfrm>
        </p:spPr>
        <p:txBody>
          <a:bodyPr anchor="b">
            <a:normAutofit fontScale="90000"/>
          </a:bodyPr>
          <a:lstStyle/>
          <a:p>
            <a:r>
              <a:rPr lang="en-GB" sz="5600" dirty="0" err="1" smtClean="0"/>
              <a:t>Wallisy</a:t>
            </a:r>
            <a:r>
              <a:rPr lang="en-GB" sz="5600" dirty="0" smtClean="0"/>
              <a:t> Kandinsky</a:t>
            </a:r>
            <a:br>
              <a:rPr lang="en-GB" sz="5600" dirty="0" smtClean="0"/>
            </a:br>
            <a:r>
              <a:rPr lang="en-GB" sz="5600" dirty="0" smtClean="0"/>
              <a:t>1866 - 1944</a:t>
            </a:r>
            <a:r>
              <a:rPr lang="en-GB" sz="5600" dirty="0" smtClean="0"/>
              <a:t/>
            </a:r>
            <a:br>
              <a:rPr lang="en-GB" sz="5600" dirty="0" smtClean="0"/>
            </a:br>
            <a:r>
              <a:rPr lang="en-GB" sz="5600" dirty="0" smtClean="0"/>
              <a:t> </a:t>
            </a:r>
            <a:r>
              <a:rPr lang="en-GB" sz="5600" dirty="0"/>
              <a:t/>
            </a:r>
            <a:br>
              <a:rPr lang="en-GB" sz="5600" dirty="0"/>
            </a:br>
            <a:endParaRPr lang="en-GB" sz="5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0A65F25-3C99-4EBA-9300-7E87E3456D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anchor="t">
            <a:normAutofit/>
          </a:bodyPr>
          <a:lstStyle/>
          <a:p>
            <a:pPr algn="l"/>
            <a:endParaRPr lang="en-GB" sz="2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2672" y="0"/>
            <a:ext cx="5665148" cy="6820378"/>
          </a:xfrm>
          <a:prstGeom prst="rect">
            <a:avLst/>
          </a:prstGeom>
        </p:spPr>
      </p:pic>
      <p:pic>
        <p:nvPicPr>
          <p:cNvPr id="11" name="Picture 10" descr="tate imag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87" y="1828007"/>
            <a:ext cx="3411926" cy="472136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723695" y="2065412"/>
            <a:ext cx="11749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Swinging 1925 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3630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6DE1DE6A-18FA-43A0-A004-A96D425A0B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987A594-1156-4343-A6C6-0AEC0238B2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6094406" cy="6858000"/>
          </a:xfrm>
          <a:prstGeom prst="rect">
            <a:avLst/>
          </a:prstGeom>
          <a:ln>
            <a:noFill/>
          </a:ln>
          <a:effectLst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283E41B4-59ED-47E2-B80A-D5CAF27FF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981" y="891540"/>
            <a:ext cx="4492277" cy="507110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6000" kern="1200" dirty="0" smtClean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Facts</a:t>
            </a:r>
            <a: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60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A42B8551-2CBB-4D65-A9E0-120D17D5089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891540"/>
            <a:ext cx="722376" cy="5071110"/>
          </a:xfrm>
          <a:prstGeom prst="rect">
            <a:avLst/>
          </a:prstGeom>
          <a:solidFill>
            <a:srgbClr val="4C52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0794A801-D6DA-4606-AB78-7DA7287CE55B}"/>
              </a:ext>
            </a:extLst>
          </p:cNvPr>
          <p:cNvSpPr txBox="1"/>
          <p:nvPr/>
        </p:nvSpPr>
        <p:spPr>
          <a:xfrm>
            <a:off x="6453809" y="715617"/>
            <a:ext cx="530086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 smtClean="0"/>
              <a:t>Russian </a:t>
            </a:r>
            <a:r>
              <a:rPr lang="en-US" dirty="0"/>
              <a:t>painter and art </a:t>
            </a:r>
            <a:r>
              <a:rPr lang="en-US" dirty="0" smtClean="0"/>
              <a:t>theorist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Kandinsky </a:t>
            </a:r>
            <a:r>
              <a:rPr lang="en-US" dirty="0"/>
              <a:t>is generally credited as the pioneer of abstract art. </a:t>
            </a:r>
            <a:endParaRPr lang="en-US" dirty="0" smtClean="0"/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Born </a:t>
            </a:r>
            <a:r>
              <a:rPr lang="en-US" dirty="0"/>
              <a:t>in </a:t>
            </a:r>
            <a:r>
              <a:rPr lang="en-US" dirty="0" smtClean="0"/>
              <a:t>Moscow</a:t>
            </a: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Kandinsky </a:t>
            </a:r>
            <a:r>
              <a:rPr lang="en-US" dirty="0"/>
              <a:t>spent his childhood in Odessa, where he graduated at </a:t>
            </a:r>
            <a:r>
              <a:rPr lang="en-US" dirty="0" err="1"/>
              <a:t>Grekov</a:t>
            </a:r>
            <a:r>
              <a:rPr lang="en-US" dirty="0"/>
              <a:t> Odessa Art school. </a:t>
            </a:r>
            <a:endParaRPr lang="en-US" dirty="0" smtClean="0"/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He </a:t>
            </a:r>
            <a:r>
              <a:rPr lang="en-US" dirty="0"/>
              <a:t>enrolled at the University of Moscow, studying law and economics.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cartoon paint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4617" y="2042211"/>
            <a:ext cx="2857500" cy="284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8532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FC565FC-66A8-436A-B4B6-67C873EE3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3" y="1445494"/>
            <a:ext cx="3616856" cy="4376572"/>
          </a:xfrm>
        </p:spPr>
        <p:txBody>
          <a:bodyPr anchor="ctr">
            <a:normAutofit/>
          </a:bodyPr>
          <a:lstStyle/>
          <a:p>
            <a:r>
              <a:rPr lang="en-GB" sz="4800" dirty="0" smtClean="0"/>
              <a:t>My Lego Kandinsky picture</a:t>
            </a:r>
            <a:br>
              <a:rPr lang="en-GB" sz="4800" dirty="0" smtClean="0"/>
            </a:br>
            <a:r>
              <a:rPr lang="en-GB" sz="4800" dirty="0" smtClean="0"/>
              <a:t/>
            </a:r>
            <a:br>
              <a:rPr lang="en-GB" sz="4800" dirty="0" smtClean="0"/>
            </a:br>
            <a:r>
              <a:rPr lang="en-GB" sz="3500" dirty="0" smtClean="0"/>
              <a:t>by Callum B</a:t>
            </a:r>
            <a:br>
              <a:rPr lang="en-GB" sz="3500" dirty="0" smtClean="0"/>
            </a:br>
            <a:endParaRPr lang="en-GB" sz="3500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xmlns="" id="{DFF2AC85-FAA0-4844-813F-83C04D7382E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907636" y="0"/>
            <a:ext cx="7281316" cy="6858000"/>
          </a:xfrm>
          <a:custGeom>
            <a:avLst/>
            <a:gdLst>
              <a:gd name="connsiteX0" fmla="*/ 361354 w 7281316"/>
              <a:gd name="connsiteY0" fmla="*/ 0 h 6858000"/>
              <a:gd name="connsiteX1" fmla="*/ 7281316 w 7281316"/>
              <a:gd name="connsiteY1" fmla="*/ 0 h 6858000"/>
              <a:gd name="connsiteX2" fmla="*/ 7281316 w 7281316"/>
              <a:gd name="connsiteY2" fmla="*/ 6858000 h 6858000"/>
              <a:gd name="connsiteX3" fmla="*/ 696735 w 7281316"/>
              <a:gd name="connsiteY3" fmla="*/ 6858000 h 6858000"/>
              <a:gd name="connsiteX4" fmla="*/ 690849 w 7281316"/>
              <a:gd name="connsiteY4" fmla="*/ 6842426 h 6858000"/>
              <a:gd name="connsiteX5" fmla="*/ 335637 w 7281316"/>
              <a:gd name="connsiteY5" fmla="*/ 9472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281316" h="6858000">
                <a:moveTo>
                  <a:pt x="361354" y="0"/>
                </a:moveTo>
                <a:lnTo>
                  <a:pt x="7281316" y="0"/>
                </a:lnTo>
                <a:lnTo>
                  <a:pt x="7281316" y="6858000"/>
                </a:lnTo>
                <a:lnTo>
                  <a:pt x="696735" y="6858000"/>
                </a:lnTo>
                <a:lnTo>
                  <a:pt x="690849" y="6842426"/>
                </a:lnTo>
                <a:cubicBezTo>
                  <a:pt x="-65870" y="4704140"/>
                  <a:pt x="-226206" y="2374054"/>
                  <a:pt x="335637" y="94722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xmlns="" id="{89CC0F1E-BAA2-47B1-8F83-7ECB9FD9E0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5189558" y="0"/>
            <a:ext cx="6999394" cy="6858000"/>
          </a:xfrm>
          <a:custGeom>
            <a:avLst/>
            <a:gdLst>
              <a:gd name="connsiteX0" fmla="*/ 6999394 w 6999394"/>
              <a:gd name="connsiteY0" fmla="*/ 0 h 6858000"/>
              <a:gd name="connsiteX1" fmla="*/ 6999394 w 6999394"/>
              <a:gd name="connsiteY1" fmla="*/ 6858000 h 6858000"/>
              <a:gd name="connsiteX2" fmla="*/ 717029 w 6999394"/>
              <a:gd name="connsiteY2" fmla="*/ 6858000 h 6858000"/>
              <a:gd name="connsiteX3" fmla="*/ 623642 w 6999394"/>
              <a:gd name="connsiteY3" fmla="*/ 6599363 h 6858000"/>
              <a:gd name="connsiteX4" fmla="*/ 319533 w 6999394"/>
              <a:gd name="connsiteY4" fmla="*/ 193787 h 6858000"/>
              <a:gd name="connsiteX5" fmla="*/ 371685 w 6999394"/>
              <a:gd name="connsiteY5" fmla="*/ 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99394" h="6858000">
                <a:moveTo>
                  <a:pt x="6999394" y="0"/>
                </a:moveTo>
                <a:lnTo>
                  <a:pt x="6999394" y="6858000"/>
                </a:lnTo>
                <a:lnTo>
                  <a:pt x="717029" y="6858000"/>
                </a:lnTo>
                <a:lnTo>
                  <a:pt x="623642" y="6599363"/>
                </a:lnTo>
                <a:cubicBezTo>
                  <a:pt x="-67685" y="4563346"/>
                  <a:pt x="-206622" y="2355719"/>
                  <a:pt x="319533" y="193787"/>
                </a:cubicBezTo>
                <a:lnTo>
                  <a:pt x="371685" y="1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Content Placeholder 2" descr="IMG_0078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24" r="16824"/>
          <a:stretch>
            <a:fillRect/>
          </a:stretch>
        </p:blipFill>
        <p:spPr>
          <a:xfrm>
            <a:off x="6147924" y="411178"/>
            <a:ext cx="5423941" cy="6105554"/>
          </a:xfrm>
        </p:spPr>
      </p:pic>
    </p:spTree>
    <p:extLst>
      <p:ext uri="{BB962C8B-B14F-4D97-AF65-F5344CB8AC3E}">
        <p14:creationId xmlns:p14="http://schemas.microsoft.com/office/powerpoint/2010/main" val="26135644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57</Words>
  <Application>Microsoft Macintosh PowerPoint</Application>
  <PresentationFormat>Custom</PresentationFormat>
  <Paragraphs>9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Wallisy Kandinsky 1866 - 1944   </vt:lpstr>
      <vt:lpstr>Facts     </vt:lpstr>
      <vt:lpstr>My Lego Kandinsky picture  by Callum B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Sir Robert Peel 1788-1850  </dc:title>
  <dc:creator>Bateman, Kevin</dc:creator>
  <cp:lastModifiedBy>Pauline Chalmers</cp:lastModifiedBy>
  <cp:revision>7</cp:revision>
  <dcterms:created xsi:type="dcterms:W3CDTF">2020-03-23T13:12:23Z</dcterms:created>
  <dcterms:modified xsi:type="dcterms:W3CDTF">2020-03-26T15:06:03Z</dcterms:modified>
</cp:coreProperties>
</file>