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17"/>
  </p:notesMasterIdLst>
  <p:handoutMasterIdLst>
    <p:handoutMasterId r:id="rId18"/>
  </p:handoutMasterIdLst>
  <p:sldIdLst>
    <p:sldId id="265" r:id="rId2"/>
    <p:sldId id="256" r:id="rId3"/>
    <p:sldId id="259" r:id="rId4"/>
    <p:sldId id="264" r:id="rId5"/>
    <p:sldId id="260" r:id="rId6"/>
    <p:sldId id="271" r:id="rId7"/>
    <p:sldId id="273" r:id="rId8"/>
    <p:sldId id="274" r:id="rId9"/>
    <p:sldId id="275" r:id="rId10"/>
    <p:sldId id="276" r:id="rId11"/>
    <p:sldId id="280" r:id="rId12"/>
    <p:sldId id="279" r:id="rId13"/>
    <p:sldId id="277" r:id="rId14"/>
    <p:sldId id="278" r:id="rId15"/>
    <p:sldId id="270" r:id="rId1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95C367C5-67FF-47CE-97ED-AAE7C96E8F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04AB0DE2-2E9C-4C76-B2A8-F3EAFCE9375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F8619EC-7F94-45DA-8376-D1D537564B59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0720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7DB97-4DF3-4460-AC0E-D99349C7398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5213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E4774-C860-446F-A7CD-EF51ECAEE6BE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2926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2F28F-DA3D-4719-9A27-1A5066AAE7D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351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AE03-B3A7-4470-893B-F82E513B924B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1229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B7411-D761-4D2F-A100-75561BCD5A6F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8453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8A0FE-B353-4718-B029-AAEA1A2AE78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33371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47CCF-9D00-4AF6-BF48-73A12C2153D0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7934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853C-B634-4DD9-A411-344D7EE0EAD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8676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2FB0-CC1D-49C0-B258-7A17C28C438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6992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2FB0-CC1D-49C0-B258-7A17C28C4383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13808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2FB0-CC1D-49C0-B258-7A17C28C4383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9214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2FB0-CC1D-49C0-B258-7A17C28C438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62202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2FB0-CC1D-49C0-B258-7A17C28C4383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74991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2FB0-CC1D-49C0-B258-7A17C28C4383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38862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8C6D-FB91-4ED4-A05B-9716DCF6E772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17161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7B8B4-CC09-47BF-99EC-F91EA57D2557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7296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6972FB0-CC1D-49C0-B258-7A17C28C438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989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36576" tIns="36576" rIns="36576" bIns="36576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15364" name="Text Box 34"/>
          <p:cNvSpPr txBox="1">
            <a:spLocks noChangeArrowheads="1"/>
          </p:cNvSpPr>
          <p:nvPr/>
        </p:nvSpPr>
        <p:spPr bwMode="auto">
          <a:xfrm>
            <a:off x="1403648" y="2204864"/>
            <a:ext cx="6192688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6600" b="1" dirty="0">
                <a:latin typeface="CCW Precursive 7" panose="03050602040000000000" pitchFamily="66" charset="0"/>
              </a:rPr>
              <a:t>Welcome to</a:t>
            </a:r>
            <a:endParaRPr lang="en-GB" altLang="en-US" sz="1400" dirty="0">
              <a:latin typeface="CCW Precursive 7" panose="03050602040000000000" pitchFamily="66" charset="0"/>
            </a:endParaRPr>
          </a:p>
        </p:txBody>
      </p:sp>
      <p:sp>
        <p:nvSpPr>
          <p:cNvPr id="6" name="Text Box 34"/>
          <p:cNvSpPr txBox="1">
            <a:spLocks noChangeArrowheads="1"/>
          </p:cNvSpPr>
          <p:nvPr/>
        </p:nvSpPr>
        <p:spPr bwMode="auto">
          <a:xfrm>
            <a:off x="1475656" y="3941762"/>
            <a:ext cx="6192688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6600" b="1" dirty="0" smtClean="0">
                <a:latin typeface="CCW Precursive 7" panose="03050602040000000000" pitchFamily="66" charset="0"/>
              </a:rPr>
              <a:t>Year 6</a:t>
            </a:r>
            <a:endParaRPr lang="en-GB" altLang="en-US" sz="1400" dirty="0">
              <a:latin typeface="CCW Precursive 7" panose="03050602040000000000" pitchFamily="66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8363" y="804566"/>
            <a:ext cx="7772400" cy="5715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800" b="1" dirty="0">
                <a:ea typeface="ＭＳ Ｐゴシック" panose="020B0600070205080204" pitchFamily="34" charset="-128"/>
              </a:rPr>
              <a:t>YEAR 6 TEAM</a:t>
            </a:r>
            <a:endParaRPr lang="en-GB" altLang="en-US" sz="2400" b="1" dirty="0">
              <a:ea typeface="ＭＳ Ｐゴシック" panose="020B0600070205080204" pitchFamily="34" charset="-12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47664" y="1638251"/>
            <a:ext cx="3204369" cy="2016224"/>
          </a:xfrm>
        </p:spPr>
        <p:txBody>
          <a:bodyPr/>
          <a:lstStyle/>
          <a:p>
            <a:pPr algn="l" eaLnBrk="1" hangingPunct="1"/>
            <a:r>
              <a:rPr lang="en-GB" altLang="en-US" sz="2800" b="1" u="sng" dirty="0">
                <a:ea typeface="ＭＳ Ｐゴシック" panose="020B0600070205080204" pitchFamily="34" charset="-128"/>
              </a:rPr>
              <a:t>Mr </a:t>
            </a:r>
            <a:r>
              <a:rPr lang="en-GB" altLang="en-US" sz="2800" b="1" u="sng" dirty="0" smtClean="0">
                <a:ea typeface="ＭＳ Ｐゴシック" panose="020B0600070205080204" pitchFamily="34" charset="-128"/>
              </a:rPr>
              <a:t>Munro (6Y)</a:t>
            </a:r>
            <a:endParaRPr lang="en-GB" altLang="en-US" sz="2800" b="1" u="sng" dirty="0">
              <a:ea typeface="ＭＳ Ｐゴシック" panose="020B0600070205080204" pitchFamily="34" charset="-128"/>
            </a:endParaRPr>
          </a:p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sz="2800" dirty="0" smtClean="0">
                <a:ea typeface="ＭＳ Ｐゴシック" panose="020B0600070205080204" pitchFamily="34" charset="-128"/>
              </a:rPr>
              <a:t>Mrs Butler TA</a:t>
            </a:r>
            <a:endParaRPr lang="en-GB" altLang="en-US" sz="2800" dirty="0">
              <a:ea typeface="ＭＳ Ｐゴシック" panose="020B0600070205080204" pitchFamily="34" charset="-128"/>
            </a:endParaRPr>
          </a:p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sz="2800" dirty="0">
                <a:ea typeface="ＭＳ Ｐゴシック" panose="020B0600070205080204" pitchFamily="34" charset="-128"/>
              </a:rPr>
              <a:t>Mrs 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Smith</a:t>
            </a:r>
            <a:endParaRPr lang="en-GB" altLang="en-US" sz="2800" dirty="0">
              <a:ea typeface="ＭＳ Ｐゴシック" panose="020B0600070205080204" pitchFamily="34" charset="-128"/>
            </a:endParaRPr>
          </a:p>
          <a:p>
            <a:pPr algn="l" eaLnBrk="1" hangingPunct="1">
              <a:buFont typeface="Wingdings" panose="05000000000000000000" pitchFamily="2" charset="2"/>
              <a:buChar char="ü"/>
            </a:pPr>
            <a:endParaRPr lang="en-GB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-285750" y="2214563"/>
            <a:ext cx="74168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4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en-US" sz="4400"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-1189038" y="2492375"/>
            <a:ext cx="640873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4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en-US" sz="4400"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742618" y="1638251"/>
            <a:ext cx="3204369" cy="203750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 fontAlgn="auto"/>
            <a:r>
              <a:rPr lang="en-GB" altLang="en-US" sz="2800" b="1" u="sng" dirty="0" smtClean="0">
                <a:ea typeface="ＭＳ Ｐゴシック" panose="020B0600070205080204" pitchFamily="34" charset="-128"/>
              </a:rPr>
              <a:t>Miss Cohen (6Z)</a:t>
            </a:r>
          </a:p>
          <a:p>
            <a:pPr algn="l" fontAlgn="auto">
              <a:buFont typeface="Wingdings" panose="05000000000000000000" pitchFamily="2" charset="2"/>
              <a:buChar char="ü"/>
            </a:pPr>
            <a:r>
              <a:rPr lang="en-GB" altLang="en-US" sz="2800" dirty="0" smtClean="0">
                <a:ea typeface="ＭＳ Ｐゴシック" panose="020B0600070205080204" pitchFamily="34" charset="-128"/>
              </a:rPr>
              <a:t>Mrs Edwards TA</a:t>
            </a:r>
          </a:p>
          <a:p>
            <a:pPr algn="l" fontAlgn="auto">
              <a:buFont typeface="Wingdings" panose="05000000000000000000" pitchFamily="2" charset="2"/>
              <a:buChar char="ü"/>
            </a:pPr>
            <a:r>
              <a:rPr lang="en-GB" altLang="en-US" sz="2800" dirty="0" smtClean="0">
                <a:ea typeface="ＭＳ Ｐゴシック" panose="020B0600070205080204" pitchFamily="34" charset="-128"/>
              </a:rPr>
              <a:t>Mrs Butler</a:t>
            </a:r>
          </a:p>
          <a:p>
            <a:pPr algn="l" fontAlgn="auto">
              <a:buFont typeface="Wingdings" panose="05000000000000000000" pitchFamily="2" charset="2"/>
              <a:buChar char="ü"/>
            </a:pPr>
            <a:r>
              <a:rPr lang="en-GB" altLang="en-US" sz="2800" dirty="0" smtClean="0">
                <a:ea typeface="ＭＳ Ｐゴシック" panose="020B0600070205080204" pitchFamily="34" charset="-128"/>
              </a:rPr>
              <a:t>Mrs Smith</a:t>
            </a:r>
          </a:p>
          <a:p>
            <a:pPr algn="l" fontAlgn="auto">
              <a:buFont typeface="Wingdings" panose="05000000000000000000" pitchFamily="2" charset="2"/>
              <a:buChar char="ü"/>
            </a:pPr>
            <a:endParaRPr lang="en-GB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idx="1"/>
          </p:nvPr>
        </p:nvSpPr>
        <p:spPr>
          <a:xfrm>
            <a:off x="1379367" y="2708920"/>
            <a:ext cx="6336704" cy="1668016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 smtClean="0">
                <a:ea typeface="ＭＳ Ｐゴシック" panose="020B0600070205080204" pitchFamily="34" charset="-128"/>
              </a:rPr>
              <a:t>A Whole New World (Autumn</a:t>
            </a:r>
            <a:r>
              <a:rPr lang="en-GB" altLang="en-US" sz="2800" dirty="0">
                <a:ea typeface="ＭＳ Ｐゴシック" panose="020B0600070205080204" pitchFamily="34" charset="-128"/>
              </a:rPr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 smtClean="0">
                <a:ea typeface="ＭＳ Ｐゴシック" panose="020B0600070205080204" pitchFamily="34" charset="-128"/>
              </a:rPr>
              <a:t>Spaceship Earth </a:t>
            </a:r>
            <a:r>
              <a:rPr lang="en-GB" altLang="en-US" sz="2800" dirty="0">
                <a:ea typeface="ＭＳ Ｐゴシック" panose="020B0600070205080204" pitchFamily="34" charset="-128"/>
              </a:rPr>
              <a:t>(Spring)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 smtClean="0">
                <a:ea typeface="ＭＳ Ｐゴシック" panose="020B0600070205080204" pitchFamily="34" charset="-128"/>
              </a:rPr>
              <a:t>It’s all Greek to Me </a:t>
            </a:r>
            <a:r>
              <a:rPr lang="en-GB" altLang="en-US" sz="2800" dirty="0">
                <a:ea typeface="ＭＳ Ｐゴシック" panose="020B0600070205080204" pitchFamily="34" charset="-128"/>
              </a:rPr>
              <a:t>(Summer)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ea typeface="ＭＳ Ｐゴシック" panose="020B0600070205080204" pitchFamily="34" charset="-128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39552" y="692696"/>
            <a:ext cx="7772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Year Six </a:t>
            </a:r>
            <a:r>
              <a:rPr lang="en-GB" altLang="en-US" sz="31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- ‘Meet the Teacher</a:t>
            </a:r>
            <a:r>
              <a:rPr lang="en-GB" altLang="ja-JP" sz="31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s’ </a:t>
            </a:r>
            <a:endParaRPr lang="en-GB" altLang="en-US" sz="31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22531" name="Text Box 7"/>
          <p:cNvSpPr txBox="1">
            <a:spLocks noChangeArrowheads="1"/>
          </p:cNvSpPr>
          <p:nvPr/>
        </p:nvSpPr>
        <p:spPr bwMode="auto">
          <a:xfrm>
            <a:off x="1379366" y="1700808"/>
            <a:ext cx="6336704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600" dirty="0">
                <a:latin typeface="+mj-lt"/>
              </a:rPr>
              <a:t>What topics will they be studying?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idx="1"/>
          </p:nvPr>
        </p:nvSpPr>
        <p:spPr>
          <a:xfrm>
            <a:off x="827584" y="2852936"/>
            <a:ext cx="7488832" cy="2807568"/>
          </a:xfrm>
        </p:spPr>
        <p:txBody>
          <a:bodyPr/>
          <a:lstStyle/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To be independent in school routines and in their learning</a:t>
            </a:r>
          </a:p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To be motivated to develop their reading, writing and maths skills as well as others throughout all curriculum areas</a:t>
            </a:r>
          </a:p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To </a:t>
            </a:r>
            <a:r>
              <a:rPr lang="en-GB" altLang="en-US" dirty="0" smtClean="0">
                <a:ea typeface="ＭＳ Ｐゴシック" panose="020B0600070205080204" pitchFamily="34" charset="-128"/>
              </a:rPr>
              <a:t>be role-models and set </a:t>
            </a:r>
            <a:r>
              <a:rPr lang="en-GB" altLang="en-US" dirty="0">
                <a:ea typeface="ＭＳ Ｐゴシック" panose="020B0600070205080204" pitchFamily="34" charset="-128"/>
              </a:rPr>
              <a:t>an example around school</a:t>
            </a:r>
          </a:p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To prepare themselves for secondary school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95536" y="717348"/>
            <a:ext cx="823522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Year Six  - ‘Meet the Teacher</a:t>
            </a:r>
            <a:r>
              <a:rPr lang="en-GB" altLang="ja-JP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s’ </a:t>
            </a:r>
            <a:endParaRPr lang="en-GB" altLang="en-US" sz="31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7411" name="Text Box 7"/>
          <p:cNvSpPr txBox="1">
            <a:spLocks noChangeArrowheads="1"/>
          </p:cNvSpPr>
          <p:nvPr/>
        </p:nvSpPr>
        <p:spPr bwMode="auto">
          <a:xfrm>
            <a:off x="1295400" y="1598214"/>
            <a:ext cx="65532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500" dirty="0">
                <a:latin typeface="+mj-lt"/>
              </a:rPr>
              <a:t>What is expected of my child?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95536" y="599466"/>
            <a:ext cx="848674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Year Six  - ‘Meet the Teacher</a:t>
            </a:r>
            <a:r>
              <a:rPr lang="en-GB" altLang="ja-JP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s’ </a:t>
            </a:r>
            <a:endParaRPr lang="en-GB" altLang="en-US" sz="31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24579" name="Text Box 8"/>
          <p:cNvSpPr txBox="1">
            <a:spLocks noChangeArrowheads="1"/>
          </p:cNvSpPr>
          <p:nvPr/>
        </p:nvSpPr>
        <p:spPr bwMode="auto">
          <a:xfrm>
            <a:off x="1259632" y="1556792"/>
            <a:ext cx="6481762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500" dirty="0">
                <a:latin typeface="+mj-lt"/>
              </a:rPr>
              <a:t>What can parents do to help?</a:t>
            </a: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 bwMode="auto">
          <a:xfrm>
            <a:off x="755576" y="2564904"/>
            <a:ext cx="8712968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Home/School Diaries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Punctuality </a:t>
            </a: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and Attendance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Home learning tasks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Helping them to develop independence </a:t>
            </a:r>
            <a:r>
              <a:rPr lang="en-GB" sz="2800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with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en-GB" sz="2800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 </a:t>
            </a: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organisation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Checking the website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Signing the reading record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Home/School </a:t>
            </a:r>
            <a:r>
              <a:rPr lang="en-US" altLang="en-US" dirty="0" smtClean="0">
                <a:ea typeface="ＭＳ Ｐゴシック" panose="020B0600070205080204" pitchFamily="34" charset="-128"/>
              </a:rPr>
              <a:t>Diary (red book)</a:t>
            </a:r>
            <a:endParaRPr lang="en-US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2490135"/>
            <a:ext cx="7776864" cy="3819185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sz="2800" dirty="0"/>
              <a:t>To be brought into school every day</a:t>
            </a:r>
          </a:p>
          <a:p>
            <a:pPr>
              <a:defRPr/>
            </a:pPr>
            <a:r>
              <a:rPr lang="en-US" sz="2800" dirty="0"/>
              <a:t>A place to communicate essential information with your child's teacher</a:t>
            </a:r>
          </a:p>
          <a:p>
            <a:pPr>
              <a:defRPr/>
            </a:pPr>
            <a:r>
              <a:rPr lang="en-US" sz="2800" dirty="0"/>
              <a:t>Please check each night and indicate if you have read any messages</a:t>
            </a:r>
          </a:p>
          <a:p>
            <a:pPr>
              <a:defRPr/>
            </a:pPr>
            <a:r>
              <a:rPr lang="en-US" sz="2800" dirty="0"/>
              <a:t>Children need to inform an adult in school if there is a message from home in there for them</a:t>
            </a:r>
          </a:p>
          <a:p>
            <a:pPr>
              <a:defRPr/>
            </a:pPr>
            <a:r>
              <a:rPr lang="en-US" sz="2800" dirty="0"/>
              <a:t>For sensitive issues and more detailed information, you can still call or arrange to speak to teachers face to face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Morning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2490135"/>
            <a:ext cx="7704856" cy="3444997"/>
          </a:xfrm>
        </p:spPr>
        <p:txBody>
          <a:bodyPr/>
          <a:lstStyle/>
          <a:p>
            <a:r>
              <a:rPr lang="en-GB" dirty="0"/>
              <a:t>Every morning when children </a:t>
            </a:r>
            <a:r>
              <a:rPr lang="en-GB" dirty="0" smtClean="0"/>
              <a:t>arrive, </a:t>
            </a:r>
            <a:r>
              <a:rPr lang="en-GB" dirty="0"/>
              <a:t>they will have a learning task to complete from </a:t>
            </a:r>
            <a:r>
              <a:rPr lang="en-GB" dirty="0" smtClean="0"/>
              <a:t>8:45.</a:t>
            </a:r>
            <a:endParaRPr lang="en-GB" dirty="0"/>
          </a:p>
          <a:p>
            <a:r>
              <a:rPr lang="en-GB" dirty="0"/>
              <a:t>This is a key task which helps to consolidate, support or extend children’s </a:t>
            </a:r>
            <a:r>
              <a:rPr lang="en-GB" dirty="0" smtClean="0"/>
              <a:t>learning.</a:t>
            </a:r>
            <a:endParaRPr lang="en-GB" dirty="0"/>
          </a:p>
          <a:p>
            <a:r>
              <a:rPr lang="en-GB" dirty="0"/>
              <a:t>They are expected to partake fully in this </a:t>
            </a:r>
            <a:r>
              <a:rPr lang="en-GB" dirty="0" smtClean="0"/>
              <a:t>task.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688628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Attendance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916832"/>
            <a:ext cx="7869560" cy="446449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School target is 97% (we are currently at 95%)</a:t>
            </a:r>
          </a:p>
          <a:p>
            <a:r>
              <a:rPr lang="en-GB" dirty="0"/>
              <a:t>6 days off throughout the whole year will be under target</a:t>
            </a:r>
          </a:p>
          <a:p>
            <a:r>
              <a:rPr lang="en-GB" dirty="0"/>
              <a:t>Your child’s </a:t>
            </a:r>
            <a:r>
              <a:rPr lang="en-GB" b="1" dirty="0"/>
              <a:t>wellbeing, self esteem and confidence</a:t>
            </a:r>
            <a:r>
              <a:rPr lang="en-GB" dirty="0"/>
              <a:t> is improved</a:t>
            </a:r>
          </a:p>
          <a:p>
            <a:r>
              <a:rPr lang="en-GB" dirty="0"/>
              <a:t>Easier to build and maintain good </a:t>
            </a:r>
            <a:r>
              <a:rPr lang="en-GB" b="1" dirty="0"/>
              <a:t>friendships</a:t>
            </a:r>
            <a:endParaRPr lang="en-GB" dirty="0"/>
          </a:p>
          <a:p>
            <a:r>
              <a:rPr lang="en-GB" dirty="0"/>
              <a:t>Lessons are planned to be sequential and are built on day by day – </a:t>
            </a:r>
            <a:r>
              <a:rPr lang="en-GB" b="1" dirty="0"/>
              <a:t>so learning is made easier</a:t>
            </a:r>
            <a:endParaRPr lang="en-GB" dirty="0"/>
          </a:p>
          <a:p>
            <a:r>
              <a:rPr lang="en-GB" dirty="0"/>
              <a:t>The school is now using fixed term penalties for numerous unapproved absences, so always ring in and say why your child is </a:t>
            </a:r>
            <a:r>
              <a:rPr lang="en-GB" dirty="0" smtClean="0"/>
              <a:t>off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Weekly </a:t>
            </a:r>
            <a:r>
              <a:rPr lang="en-GB" b="1" dirty="0"/>
              <a:t>Spelling</a:t>
            </a:r>
            <a:r>
              <a:rPr lang="en-GB" dirty="0"/>
              <a:t> home learning task given out on </a:t>
            </a:r>
            <a:r>
              <a:rPr lang="en-GB" b="1" dirty="0"/>
              <a:t>Mondays</a:t>
            </a:r>
            <a:r>
              <a:rPr lang="en-GB" dirty="0"/>
              <a:t> and due in on the following </a:t>
            </a:r>
            <a:r>
              <a:rPr lang="en-GB" b="1" dirty="0" smtClean="0"/>
              <a:t>Monday</a:t>
            </a:r>
            <a:endParaRPr lang="en-GB" dirty="0" smtClean="0"/>
          </a:p>
          <a:p>
            <a:r>
              <a:rPr lang="en-GB" dirty="0" smtClean="0"/>
              <a:t>Weekly home learning tasks for </a:t>
            </a:r>
            <a:r>
              <a:rPr lang="en-GB" b="1" dirty="0" smtClean="0"/>
              <a:t>Grammar, Reading and Maths </a:t>
            </a:r>
            <a:r>
              <a:rPr lang="en-GB" dirty="0" smtClean="0"/>
              <a:t>are given out on </a:t>
            </a:r>
            <a:r>
              <a:rPr lang="en-GB" b="1" dirty="0" smtClean="0"/>
              <a:t>Tuesdays</a:t>
            </a:r>
            <a:r>
              <a:rPr lang="en-GB" dirty="0" smtClean="0"/>
              <a:t> and due in on the following </a:t>
            </a:r>
            <a:r>
              <a:rPr lang="en-GB" b="1" dirty="0" smtClean="0"/>
              <a:t>Tuesday</a:t>
            </a:r>
          </a:p>
          <a:p>
            <a:r>
              <a:rPr lang="en-GB" dirty="0" smtClean="0"/>
              <a:t>Daily </a:t>
            </a:r>
            <a:r>
              <a:rPr lang="en-GB" dirty="0"/>
              <a:t>reading (support by signing record)</a:t>
            </a:r>
          </a:p>
          <a:p>
            <a:r>
              <a:rPr lang="en-GB" dirty="0"/>
              <a:t>Weekly </a:t>
            </a:r>
            <a:r>
              <a:rPr lang="en-GB" dirty="0" smtClean="0"/>
              <a:t>SPaG.com and Spelling Shed activities</a:t>
            </a:r>
            <a:endParaRPr lang="en-GB" dirty="0"/>
          </a:p>
          <a:p>
            <a:r>
              <a:rPr lang="en-GB" dirty="0"/>
              <a:t>Additional activities as needed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Organisation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 – </a:t>
            </a:r>
            <a:r>
              <a:rPr lang="en-GB" dirty="0" smtClean="0"/>
              <a:t>Monday and Tuesday (</a:t>
            </a:r>
            <a:r>
              <a:rPr lang="en-GB" dirty="0"/>
              <a:t>Full kit needed all week)</a:t>
            </a:r>
          </a:p>
          <a:p>
            <a:r>
              <a:rPr lang="en-GB" dirty="0"/>
              <a:t>Looking after their belongings</a:t>
            </a:r>
          </a:p>
          <a:p>
            <a:r>
              <a:rPr lang="en-GB" dirty="0"/>
              <a:t>Travelling to and from school (to arrive </a:t>
            </a:r>
            <a:r>
              <a:rPr lang="en-GB" dirty="0" smtClean="0"/>
              <a:t>from 8.45)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Blogs, letters, dates</a:t>
            </a:r>
          </a:p>
          <a:p>
            <a:r>
              <a:rPr lang="en-GB" dirty="0"/>
              <a:t>http://www.tudor.herts.sch.uk/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Secondary Transfer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526" y="5661248"/>
            <a:ext cx="5495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 smtClean="0">
                <a:latin typeface="+mj-lt"/>
              </a:rPr>
              <a:t>1</a:t>
            </a:r>
            <a:r>
              <a:rPr lang="en-GB" sz="2400" b="1" baseline="30000" dirty="0" smtClean="0">
                <a:latin typeface="+mj-lt"/>
              </a:rPr>
              <a:t>st</a:t>
            </a:r>
            <a:r>
              <a:rPr lang="en-GB" sz="2400" b="1" dirty="0" smtClean="0">
                <a:latin typeface="+mj-lt"/>
              </a:rPr>
              <a:t> March 2021 </a:t>
            </a:r>
            <a:r>
              <a:rPr lang="en-GB" sz="2400" b="1" dirty="0">
                <a:latin typeface="+mj-lt"/>
              </a:rPr>
              <a:t>is National Allocation day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791" y="1916832"/>
            <a:ext cx="6591208" cy="36004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Week beginning </a:t>
            </a:r>
            <a:r>
              <a:rPr lang="en-GB" b="1" u="sng" dirty="0"/>
              <a:t>9</a:t>
            </a:r>
            <a:r>
              <a:rPr lang="en-GB" b="1" u="sng" dirty="0" smtClean="0"/>
              <a:t>th May 2021</a:t>
            </a:r>
            <a:endParaRPr lang="en-GB" b="1" u="sng" dirty="0"/>
          </a:p>
          <a:p>
            <a:r>
              <a:rPr lang="en-GB" dirty="0" smtClean="0"/>
              <a:t>They are not something to spend the whole year worrying about</a:t>
            </a:r>
          </a:p>
          <a:p>
            <a:r>
              <a:rPr lang="en-GB" dirty="0" smtClean="0"/>
              <a:t>We do practise assessments throughout the year to ensure the children are prepared</a:t>
            </a:r>
          </a:p>
          <a:p>
            <a:r>
              <a:rPr lang="en-GB" dirty="0" smtClean="0"/>
              <a:t>We all just want the children to do their best 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Journey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Week of </a:t>
            </a:r>
            <a:r>
              <a:rPr lang="en-GB" dirty="0" smtClean="0"/>
              <a:t>7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/>
              <a:t>October</a:t>
            </a:r>
          </a:p>
          <a:p>
            <a:r>
              <a:rPr lang="en-GB" dirty="0"/>
              <a:t>If any queries please ask (I have spare kit lists etc)</a:t>
            </a:r>
          </a:p>
          <a:p>
            <a:r>
              <a:rPr lang="en-GB" dirty="0"/>
              <a:t>Other children in </a:t>
            </a:r>
            <a:r>
              <a:rPr lang="en-GB" dirty="0" smtClean="0"/>
              <a:t>school</a:t>
            </a:r>
          </a:p>
          <a:p>
            <a:r>
              <a:rPr lang="en-US" dirty="0" smtClean="0"/>
              <a:t>When we have news regarding COVID alterations we will contact you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36638"/>
            <a:ext cx="8229600" cy="3352924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endParaRPr lang="en-GB" altLang="en-US" sz="4800" dirty="0">
              <a:ea typeface="ＭＳ Ｐゴシック" panose="020B0600070205080204" pitchFamily="34" charset="-128"/>
            </a:endParaRPr>
          </a:p>
          <a:p>
            <a:pPr algn="ctr" eaLnBrk="1" hangingPunct="1">
              <a:buFontTx/>
              <a:buNone/>
            </a:pPr>
            <a:r>
              <a:rPr lang="en-GB" altLang="en-US" sz="4800" dirty="0" smtClean="0">
                <a:ea typeface="ＭＳ Ｐゴシック" panose="020B0600070205080204" pitchFamily="34" charset="-128"/>
              </a:rPr>
              <a:t>If you have any questions, please write a note in the red book.</a:t>
            </a:r>
            <a:endParaRPr lang="en-GB" altLang="en-US" sz="4800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6317</TotalTime>
  <Words>499</Words>
  <Application>Microsoft Office PowerPoint</Application>
  <PresentationFormat>On-screen Show (4:3)</PresentationFormat>
  <Paragraphs>74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ＭＳ Ｐゴシック</vt:lpstr>
      <vt:lpstr>Arial</vt:lpstr>
      <vt:lpstr>CCW Precursive 7</vt:lpstr>
      <vt:lpstr>Garamond</vt:lpstr>
      <vt:lpstr>Tahoma</vt:lpstr>
      <vt:lpstr>Wingdings</vt:lpstr>
      <vt:lpstr>Organic</vt:lpstr>
      <vt:lpstr>PowerPoint Presentation</vt:lpstr>
      <vt:lpstr>        YEAR 6 TEAM</vt:lpstr>
      <vt:lpstr>PowerPoint Presentation</vt:lpstr>
      <vt:lpstr>PowerPoint Presentation</vt:lpstr>
      <vt:lpstr>PowerPoint Presentation</vt:lpstr>
      <vt:lpstr>Home/School Diary (red book)</vt:lpstr>
      <vt:lpstr>Morning Work</vt:lpstr>
      <vt:lpstr>Attendance</vt:lpstr>
      <vt:lpstr>Home learning</vt:lpstr>
      <vt:lpstr>Organisation</vt:lpstr>
      <vt:lpstr>Website</vt:lpstr>
      <vt:lpstr>Secondary Transfer</vt:lpstr>
      <vt:lpstr>SATs</vt:lpstr>
      <vt:lpstr>School Journey</vt:lpstr>
      <vt:lpstr>PowerPoint Presentation</vt:lpstr>
    </vt:vector>
  </TitlesOfParts>
  <Company>BUCKSCC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Three Parents’ Welcome Evening</dc:title>
  <dc:creator>BUCKINGHAMSHIRE SCHOOL</dc:creator>
  <cp:lastModifiedBy>Munro@tudor.com</cp:lastModifiedBy>
  <cp:revision>66</cp:revision>
  <dcterms:created xsi:type="dcterms:W3CDTF">2004-09-24T09:09:24Z</dcterms:created>
  <dcterms:modified xsi:type="dcterms:W3CDTF">2020-09-08T20:36:03Z</dcterms:modified>
</cp:coreProperties>
</file>