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79" autoAdjust="0"/>
    <p:restoredTop sz="94660"/>
  </p:normalViewPr>
  <p:slideViewPr>
    <p:cSldViewPr snapToGrid="0">
      <p:cViewPr varScale="1">
        <p:scale>
          <a:sx n="87" d="100"/>
          <a:sy n="87" d="100"/>
        </p:scale>
        <p:origin x="91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919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14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2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79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54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798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89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3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731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64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15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F254B-0548-4AFF-8B1D-0A706460277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71C48-656B-449D-98C6-691EAC7EC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16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08279" y="2620079"/>
            <a:ext cx="37769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000" dirty="0" smtClean="0">
                <a:solidFill>
                  <a:srgbClr val="FFC000"/>
                </a:solidFill>
                <a:latin typeface="CCW Precursive 7" panose="03050602040000000000" pitchFamily="66" charset="0"/>
              </a:rPr>
              <a:t>Week 3</a:t>
            </a:r>
            <a:endParaRPr lang="en-GB" sz="6000" dirty="0">
              <a:solidFill>
                <a:srgbClr val="FFC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15" y="138450"/>
            <a:ext cx="1935648" cy="40313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30" y="138450"/>
            <a:ext cx="3268796" cy="21772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293" y="138450"/>
            <a:ext cx="3786812" cy="22138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15" y="4495674"/>
            <a:ext cx="3223149" cy="22309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372" y="138450"/>
            <a:ext cx="2331922" cy="3635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61" y="3773505"/>
            <a:ext cx="2141406" cy="28806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2167" y="3903542"/>
            <a:ext cx="3024765" cy="26513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8421" y="4123557"/>
            <a:ext cx="2317896" cy="218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4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4307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CCW Precursive 7</vt:lpstr>
      <vt:lpstr>Office Theme</vt:lpstr>
      <vt:lpstr>PowerPoint Presentation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Shannon Foy</cp:lastModifiedBy>
  <cp:revision>4</cp:revision>
  <dcterms:created xsi:type="dcterms:W3CDTF">2021-01-14T14:25:33Z</dcterms:created>
  <dcterms:modified xsi:type="dcterms:W3CDTF">2021-01-25T12:02:11Z</dcterms:modified>
</cp:coreProperties>
</file>