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7129EAE-91E0-4FF4-8692-35AC116121F5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F47819C6-C843-4E32-9166-ECC46CEB8FA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Robin Hood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Jude Regragui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827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Hello and welcome to my presentation . My name is Jude and I will talk about Robin Hood.</a:t>
            </a:r>
            <a:endParaRPr lang="en-GB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6632"/>
            <a:ext cx="2664483" cy="2712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467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08720"/>
            <a:ext cx="7046168" cy="344725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story of Robin Hood was written by Howard Pyle and was sometime written at around </a:t>
            </a:r>
            <a:r>
              <a:rPr lang="en-GB" dirty="0" smtClean="0">
                <a:solidFill>
                  <a:srgbClr val="222222"/>
                </a:solidFill>
                <a:latin typeface="arial"/>
              </a:rPr>
              <a:t>1377 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56992"/>
            <a:ext cx="1656184" cy="2148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55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Robin hood is an </a:t>
            </a:r>
            <a:r>
              <a:rPr lang="en-GB" dirty="0"/>
              <a:t>important character as he </a:t>
            </a:r>
            <a:r>
              <a:rPr lang="en-GB" dirty="0" smtClean="0"/>
              <a:t>is </a:t>
            </a:r>
            <a:r>
              <a:rPr lang="en-GB" dirty="0"/>
              <a:t>a symbol of the spirit </a:t>
            </a:r>
            <a:r>
              <a:rPr lang="en-GB" dirty="0" smtClean="0"/>
              <a:t>and stood up to the rich and stole from them to help the poor . Making him a kind and respectful character 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17032"/>
            <a:ext cx="2935213" cy="1650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33623"/>
            <a:ext cx="3230327" cy="1817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231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After reading the story of Robin Hood l learned to never give up and to keep trying until you get what you want like Robin Hood 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01008"/>
            <a:ext cx="2664296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789040"/>
            <a:ext cx="401161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902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70</TotalTime>
  <Words>103</Words>
  <Application>Microsoft Office PowerPoint</Application>
  <PresentationFormat>On-screen Show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NewsPrint</vt:lpstr>
      <vt:lpstr>Robin Hood </vt:lpstr>
      <vt:lpstr>Hello and welcome to my presentation . My name is Jude and I will talk about Robin Hood.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Victorian panitoimnt  </dc:title>
  <dc:creator>Sarra Regragui</dc:creator>
  <cp:lastModifiedBy>Sarra Regragui</cp:lastModifiedBy>
  <cp:revision>6</cp:revision>
  <dcterms:created xsi:type="dcterms:W3CDTF">2020-04-02T13:13:04Z</dcterms:created>
  <dcterms:modified xsi:type="dcterms:W3CDTF">2020-04-02T14:23:44Z</dcterms:modified>
</cp:coreProperties>
</file>