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57" d="100"/>
          <a:sy n="57" d="100"/>
        </p:scale>
        <p:origin x="69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C5D36-7B88-4FF5-AF0A-39CA0C30DE4C}" type="datetimeFigureOut">
              <a:rPr lang="en-GB" smtClean="0"/>
              <a:t>08/07/2019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9F426-E775-47D8-A814-30444FCE3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8578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C5D36-7B88-4FF5-AF0A-39CA0C30DE4C}" type="datetimeFigureOut">
              <a:rPr lang="en-GB" smtClean="0"/>
              <a:t>08/07/2019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9F426-E775-47D8-A814-30444FCE3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20516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C5D36-7B88-4FF5-AF0A-39CA0C30DE4C}" type="datetimeFigureOut">
              <a:rPr lang="en-GB" smtClean="0"/>
              <a:t>08/07/2019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9F426-E775-47D8-A814-30444FCE3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1205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C5D36-7B88-4FF5-AF0A-39CA0C30DE4C}" type="datetimeFigureOut">
              <a:rPr lang="en-GB" smtClean="0"/>
              <a:t>08/07/2019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9F426-E775-47D8-A814-30444FCE3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92837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C5D36-7B88-4FF5-AF0A-39CA0C30DE4C}" type="datetimeFigureOut">
              <a:rPr lang="en-GB" smtClean="0"/>
              <a:t>08/07/2019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9F426-E775-47D8-A814-30444FCE3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08187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C5D36-7B88-4FF5-AF0A-39CA0C30DE4C}" type="datetimeFigureOut">
              <a:rPr lang="en-GB" smtClean="0"/>
              <a:t>08/07/2019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9F426-E775-47D8-A814-30444FCE3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3759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C5D36-7B88-4FF5-AF0A-39CA0C30DE4C}" type="datetimeFigureOut">
              <a:rPr lang="en-GB" smtClean="0"/>
              <a:t>08/07/2019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9F426-E775-47D8-A814-30444FCE3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2492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C5D36-7B88-4FF5-AF0A-39CA0C30DE4C}" type="datetimeFigureOut">
              <a:rPr lang="en-GB" smtClean="0"/>
              <a:t>08/07/2019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9F426-E775-47D8-A814-30444FCE3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0539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C5D36-7B88-4FF5-AF0A-39CA0C30DE4C}" type="datetimeFigureOut">
              <a:rPr lang="en-GB" smtClean="0"/>
              <a:t>08/07/2019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9F426-E775-47D8-A814-30444FCE3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0859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C5D36-7B88-4FF5-AF0A-39CA0C30DE4C}" type="datetimeFigureOut">
              <a:rPr lang="en-GB" smtClean="0"/>
              <a:t>08/07/2019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9F426-E775-47D8-A814-30444FCE3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432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C5D36-7B88-4FF5-AF0A-39CA0C30DE4C}" type="datetimeFigureOut">
              <a:rPr lang="en-GB" smtClean="0"/>
              <a:t>08/07/2019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9F426-E775-47D8-A814-30444FCE3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87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FC5D36-7B88-4FF5-AF0A-39CA0C30DE4C}" type="datetimeFigureOut">
              <a:rPr lang="en-GB" smtClean="0"/>
              <a:t>08/07/2019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9F426-E775-47D8-A814-30444FCE3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3005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Medieval Day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Year 1</a:t>
            </a:r>
            <a:endParaRPr lang="en-GB" dirty="0"/>
          </a:p>
        </p:txBody>
      </p:sp>
      <p:sp>
        <p:nvSpPr>
          <p:cNvPr id="4" name="AutoShape 2" descr="Image result for cartoon knigh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05521" y="1896035"/>
            <a:ext cx="2534584" cy="253458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1895" y="1893763"/>
            <a:ext cx="2536156" cy="2536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387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88" r="11724"/>
          <a:stretch/>
        </p:blipFill>
        <p:spPr>
          <a:xfrm>
            <a:off x="1048870" y="824348"/>
            <a:ext cx="3818965" cy="328740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97589" y="2993494"/>
            <a:ext cx="4397186" cy="247121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75"/>
          <a:stretch/>
        </p:blipFill>
        <p:spPr>
          <a:xfrm>
            <a:off x="6676779" y="679949"/>
            <a:ext cx="5075952" cy="3431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1426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48" r="4816"/>
          <a:stretch/>
        </p:blipFill>
        <p:spPr>
          <a:xfrm>
            <a:off x="847166" y="519684"/>
            <a:ext cx="5082988" cy="353827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4659" y="3078451"/>
            <a:ext cx="5930154" cy="3332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3456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376" y="775455"/>
            <a:ext cx="5553635" cy="31211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43" r="13639"/>
          <a:stretch/>
        </p:blipFill>
        <p:spPr>
          <a:xfrm>
            <a:off x="6347011" y="2507961"/>
            <a:ext cx="4706470" cy="3970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1448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79" r="16508"/>
          <a:stretch/>
        </p:blipFill>
        <p:spPr>
          <a:xfrm>
            <a:off x="1183342" y="742639"/>
            <a:ext cx="4168588" cy="340945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4353" y="2668586"/>
            <a:ext cx="6468035" cy="3635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3527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717" y="693348"/>
            <a:ext cx="5274471" cy="296425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682" y="2877671"/>
            <a:ext cx="5928509" cy="3331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4822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906" y="750122"/>
            <a:ext cx="5311588" cy="29851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3636" y="2902860"/>
            <a:ext cx="6051177" cy="3400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0079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612" y="476286"/>
            <a:ext cx="5607424" cy="315137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7047" y="3215157"/>
            <a:ext cx="5351929" cy="3007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4223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036" y="650882"/>
            <a:ext cx="5177118" cy="290954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2306" y="2554447"/>
            <a:ext cx="6790765" cy="3816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9522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1" y="439708"/>
            <a:ext cx="6414247" cy="36048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2577" y="3110350"/>
            <a:ext cx="5849470" cy="3287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52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294" y="584992"/>
            <a:ext cx="4504765" cy="25316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294" y="3510666"/>
            <a:ext cx="4706471" cy="264503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3530" y="584992"/>
            <a:ext cx="4477871" cy="251656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6033" y="3508126"/>
            <a:ext cx="3958188" cy="2224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5645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858" y="321269"/>
            <a:ext cx="4854388" cy="272816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4930" y="321269"/>
            <a:ext cx="4867835" cy="273572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671" y="3717268"/>
            <a:ext cx="4410635" cy="247877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124454" y="3932172"/>
            <a:ext cx="2898685" cy="1629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8630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777" y="463538"/>
            <a:ext cx="4822007" cy="270996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695" y="463538"/>
            <a:ext cx="4572000" cy="256946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777" y="3465433"/>
            <a:ext cx="5002306" cy="281129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695" y="3367081"/>
            <a:ext cx="4961965" cy="2788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1478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588" y="352385"/>
            <a:ext cx="4894729" cy="27508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8753" y="352385"/>
            <a:ext cx="4773706" cy="268282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588" y="3455893"/>
            <a:ext cx="5091060" cy="28611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672" y="3455893"/>
            <a:ext cx="4827859" cy="2713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2530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30" y="516978"/>
            <a:ext cx="4625788" cy="259969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9436" y="516978"/>
            <a:ext cx="4881282" cy="274328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694" y="3647693"/>
            <a:ext cx="4773706" cy="268282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8583" y="3560784"/>
            <a:ext cx="5082988" cy="2856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1641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565" y="468298"/>
            <a:ext cx="4760259" cy="267526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0" y="513642"/>
            <a:ext cx="4598894" cy="258457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565" y="3536576"/>
            <a:ext cx="4780007" cy="268636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0494" y="3438323"/>
            <a:ext cx="4572000" cy="2569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0970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4</Words>
  <Application>Microsoft Office PowerPoint</Application>
  <PresentationFormat>Widescreen</PresentationFormat>
  <Paragraphs>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Medieval Day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Pamplin</dc:creator>
  <cp:lastModifiedBy>Pamplin</cp:lastModifiedBy>
  <cp:revision>4</cp:revision>
  <dcterms:created xsi:type="dcterms:W3CDTF">2019-07-08T10:02:56Z</dcterms:created>
  <dcterms:modified xsi:type="dcterms:W3CDTF">2019-07-08T10:31:15Z</dcterms:modified>
</cp:coreProperties>
</file>