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7" r:id="rId6"/>
    <p:sldId id="258" r:id="rId7"/>
    <p:sldId id="259" r:id="rId8"/>
    <p:sldId id="260" r:id="rId9"/>
    <p:sldId id="261" r:id="rId10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13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31D21A51-606D-4CAD-A950-C5FCAE411F19}" type="slidenum">
              <a:t>‹#›</a:t>
            </a:fld>
            <a:endParaRPr lang="en-GB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44296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8E38186-9159-413C-9F62-4DC32E924CE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499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en-GB" sz="2000" b="0" i="0" u="none" strike="noStrike" kern="1200">
        <a:ln>
          <a:noFill/>
        </a:ln>
        <a:latin typeface="Arial" pitchFamily="18"/>
        <a:ea typeface="Microsoft YaHei" pitchFamily="2"/>
        <a:cs typeface="Ari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3B096CE4-1968-4BCC-B55C-BFA932A89E36}" type="slidenum"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C0B0C0D-0214-4B48-B583-9D1DE76B0C21}" type="slidenum">
              <a:t>2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E7C19CF2-7233-42D5-866C-2895ABA9F728}" type="slidenum">
              <a:t>3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CD0A5170-3EA0-4825-8052-7F8D0BAFEDEE}" type="slidenum">
              <a:t>4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B32EC52E-086A-430E-955D-7F95FF8D01AA}" type="slidenum">
              <a:t>5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558C24C1-40D2-4CE2-98E5-E9A39DD66CA9}" type="slidenum">
              <a:t>6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sz="2810">
              <a:cs typeface="Tahoma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D482C9-708A-4D1B-9CF9-81AAEDCF647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53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F98E96C-478C-41E1-A088-24DBA518891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68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51206F5-D1E2-418E-B63B-ADD28899E59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29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2BBD584-EDF5-4B7C-8003-D1766BBCFC3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65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2500321-1A38-465B-8D37-5235E3CD67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74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C558C9-3445-4F45-85DC-CB1B46257A4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C840FF-4868-4AD3-A3C7-D82983130E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71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EB504B-9123-4FE9-BC54-BD975E6D32D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13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C6D9649-A77E-4D03-9960-5AC37503BC5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62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251A59A-20BA-4D5C-990B-A995D36352B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30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2CB6B76-FBCE-43EF-93F2-A1B1A4ED325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10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15B5FA-AEA1-41DA-ABC3-DC9B4EC1AC1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81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E7D6252-0643-44AE-A4B0-D57E68F9223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60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E213CBC-CF04-44D7-8948-69872195F6F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69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9613" y="1768475"/>
            <a:ext cx="3811587" cy="3811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768475"/>
            <a:ext cx="3811588" cy="3811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66B6328-AA2D-426A-AB33-BB08FBD353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58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FD10EA0-D5AC-46E8-BF93-0498249AC68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13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A6D806-CA85-4CB6-8531-37590B6259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81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040CDE-979E-47CF-ACD6-7781AF775E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68D3A49-6DB7-4229-B3ED-19C8B884408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93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E75FF96-0B74-4456-A4F1-B3845F8D007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210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AC7C89E-A096-4ADF-8BC9-20702800B9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82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39075" y="301625"/>
            <a:ext cx="1952625" cy="5278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9613" y="301625"/>
            <a:ext cx="5707062" cy="52784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0222030-5758-40FD-ADC6-A4E2A90C24F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29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B093CAA-24DA-43BD-A35A-040A4C9DF41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5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4204DBC-5CAE-4E37-AA55-AA09977B5C3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49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04FE213-6218-4063-8931-5A2817A011B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3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3992562" cy="49895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68475"/>
            <a:ext cx="3992563" cy="49895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B233D27-CA77-4B9D-B5EF-EE8FAB8A1E2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80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67DFCF-7BAE-4161-AE05-B6EFE74E784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4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EAA1B8-3FF8-4390-A5F4-E44CD1C3915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74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4BBA0B8-35E9-4B3D-9FA2-B9DE2CD03BF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24425B-2B25-4394-9730-A9C76F35680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28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188FCAA-5AAB-44F6-B303-D1D6C0F94F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38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B4918D-4C6B-4773-8935-B7A5BD134A7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01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0663" y="301625"/>
            <a:ext cx="2070100" cy="6456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301625"/>
            <a:ext cx="6057900" cy="64563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A2A77AC-7DB6-4102-91CC-DAE7E10C66F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D13FDE2-F307-4054-9066-93B73D50C35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93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04480F5-7FF6-4468-A98F-AA25D44D3A3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6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3CBE0C2-52B5-4D00-BC51-6DBA48539FF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54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13" y="1979613"/>
            <a:ext cx="4064000" cy="45005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6513" y="1979613"/>
            <a:ext cx="4064000" cy="450056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58485A-6146-480D-A9C7-060E50CBB44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39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47AFCF1-3EAC-4ADA-870B-BC663AE668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53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C6B1DA8-A424-4524-8CFE-8E8ACD32080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3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6C845F0-0C2A-429E-8BC5-852CEE2CF70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60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DA41E7-8502-41DB-9421-2E2C0A303DF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0909C0-C9D6-48C6-8CE8-53603360144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29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C7ABF1A-DB65-4F62-B94B-13F7E92118E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5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10413" y="720725"/>
            <a:ext cx="2070100" cy="5759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0113" y="720725"/>
            <a:ext cx="6057900" cy="5759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9495C44-A0DF-428C-A9B9-FF27D080389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8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2F83E20-FA7B-4BFF-AF5A-F0C3672C402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en-GB" sz="44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en-GB" sz="3200" b="0" i="0" u="none" strike="noStrike" kern="1200">
          <a:ln>
            <a:noFill/>
          </a:ln>
          <a:latin typeface="Arial" pitchFamily="18"/>
          <a:ea typeface="Microsoft YaHei" pitchFamily="2"/>
          <a:cs typeface="Ari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636000" y="301320"/>
            <a:ext cx="6155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noAutofit/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980000" y="1769040"/>
            <a:ext cx="7775640" cy="38109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1764000" y="6095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203360" y="670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ctr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515360" y="670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r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4A7CE4D4-A8BF-4B43-A109-DAE8EBA70778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r" rtl="0" hangingPunct="0">
        <a:buNone/>
        <a:tabLst/>
        <a:defRPr lang="en-GB" sz="4400" b="1" i="1" u="none" strike="noStrike">
          <a:ln>
            <a:noFill/>
          </a:ln>
          <a:solidFill>
            <a:srgbClr val="800000"/>
          </a:solidFill>
          <a:latin typeface="Albany" pitchFamily="18"/>
          <a:ea typeface="Andale Sans UI" pitchFamily="2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7"/>
        </a:spcAft>
        <a:tabLst/>
        <a:defRPr lang="en-GB" sz="3200" b="0" i="0" u="none" strike="noStrike">
          <a:ln>
            <a:noFill/>
          </a:ln>
          <a:latin typeface="Albany" pitchFamily="18"/>
          <a:cs typeface="Tahoma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60000" y="301320"/>
            <a:ext cx="828000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813600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15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ctr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35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r" rtl="0" hangingPunct="0">
              <a:buNone/>
              <a:tabLst/>
              <a:defRPr lang="en-GB" sz="14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473715A7-A1FA-4A22-835E-69858543E318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en-GB" sz="4400" b="1" i="0" u="none" strike="noStrike">
          <a:ln>
            <a:noFill/>
          </a:ln>
          <a:solidFill>
            <a:srgbClr val="198A8A"/>
          </a:solidFill>
          <a:latin typeface="Albany" pitchFamily="18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7"/>
        </a:spcAft>
        <a:tabLst/>
        <a:defRPr lang="en-GB" sz="3200" b="0" i="0" u="none" strike="noStrike">
          <a:ln>
            <a:noFill/>
          </a:ln>
          <a:latin typeface="Albany" pitchFamily="18"/>
          <a:cs typeface="Tahoma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900000" y="720000"/>
            <a:ext cx="8280000" cy="108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00000" y="1980000"/>
            <a:ext cx="8280000" cy="450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rtl="0" hangingPunct="0">
              <a:buNone/>
              <a:tabLst/>
              <a:defRPr lang="en-US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ctr" rtl="0" hangingPunct="0">
              <a:buNone/>
              <a:tabLst/>
              <a:defRPr lang="en-US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marR="0" lvl="0" indent="0" algn="r" rtl="0" hangingPunct="0">
              <a:buNone/>
              <a:tabLst/>
              <a:defRPr lang="en-US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FCF0BB84-C06F-4900-A612-34544FE96FE9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en-US" sz="4400" b="0" i="0" u="none" strike="noStrike" kern="1200">
          <a:ln>
            <a:noFill/>
          </a:ln>
          <a:latin typeface="Arial" pitchFamily="18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en-US" sz="3200" b="0" i="0" u="none" strike="noStrike" kern="1200">
          <a:ln>
            <a:noFill/>
          </a:ln>
          <a:latin typeface="Arial" pitchFamily="18"/>
          <a:cs typeface="Tahoma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/>
          <a:p>
            <a:pPr lvl="0"/>
            <a:r>
              <a:rPr lang="en-US" b="1" u="sng">
                <a:latin typeface="Ink Free" pitchFamily="66"/>
              </a:rPr>
              <a:t>Pirate Fact File </a:t>
            </a:r>
            <a:r>
              <a:rPr lang="en-US"/>
              <a:t>  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/>
        <p:txBody>
          <a:bodyPr anchor="ctr">
            <a:spAutoFit/>
          </a:bodyPr>
          <a:lstStyle/>
          <a:p>
            <a:pPr lvl="0" indent="-216000" algn="ctr"/>
            <a:r>
              <a:rPr lang="en-US"/>
              <a:t>By Edward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900000" y="720000"/>
            <a:ext cx="8280000" cy="2376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900000" y="1980000"/>
            <a:ext cx="8280000" cy="5815440"/>
          </a:xfrm>
        </p:spPr>
        <p:txBody>
          <a:bodyPr/>
          <a:lstStyle/>
          <a:p>
            <a:pPr lvl="0"/>
            <a:endParaRPr lang="en-US"/>
          </a:p>
          <a:p>
            <a:pPr lvl="0"/>
            <a:endParaRPr lang="en-US"/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Blackbeard was the most feared pirate of all.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He also set his beard on fire.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The scull and crossbones are called the Jolly Roger.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Not every pirate ship used a J	olly Roger.</a:t>
            </a:r>
          </a:p>
          <a:p>
            <a:pPr lvl="0">
              <a:buSzPct val="45000"/>
              <a:buFont typeface="StarSymbol"/>
              <a:buChar char="●"/>
            </a:pPr>
            <a:endParaRPr lang="en-US"/>
          </a:p>
          <a:p>
            <a:pPr lvl="0">
              <a:buSzPct val="45000"/>
              <a:buFont typeface="StarSymbol"/>
              <a:buChar char="●"/>
            </a:pPr>
            <a:endParaRPr lang="en-US"/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096000" y="792000"/>
            <a:ext cx="3960000" cy="223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900000" y="648000"/>
            <a:ext cx="8280000" cy="2448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864000" y="2700000"/>
            <a:ext cx="8280000" cy="4500000"/>
          </a:xfrm>
        </p:spPr>
        <p:txBody>
          <a:bodyPr/>
          <a:lstStyle/>
          <a:p>
            <a:pPr lvl="0"/>
            <a:endParaRPr lang="en-US"/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Grog was the pirates drink which is made from rum, water, lemon juice, sugar.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The reason pirates wore eye patches was to help keep one eye adjusted to night vision for seeing below deck.</a:t>
            </a:r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296000" y="864000"/>
            <a:ext cx="3096000" cy="22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392000" y="864000"/>
            <a:ext cx="3240000" cy="2180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900000" y="720000"/>
            <a:ext cx="8280000" cy="2304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936000" y="2484000"/>
            <a:ext cx="8280000" cy="4500000"/>
          </a:xfrm>
        </p:spPr>
        <p:txBody>
          <a:bodyPr/>
          <a:lstStyle/>
          <a:p>
            <a:pPr lvl="0"/>
            <a:endParaRPr lang="en-US"/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There were women pirates such as Grace O'Malley and   Anne Bonny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Pirates  didn't really make people walk the plank, they would just kill you straightaway</a:t>
            </a:r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404000" y="720000"/>
            <a:ext cx="3924000" cy="22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328000" y="792000"/>
            <a:ext cx="2664000" cy="21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936000" y="720000"/>
            <a:ext cx="8280000" cy="2232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864000" y="2520000"/>
            <a:ext cx="8280000" cy="4500000"/>
          </a:xfrm>
        </p:spPr>
        <p:txBody>
          <a:bodyPr/>
          <a:lstStyle/>
          <a:p>
            <a:pPr lvl="0"/>
            <a:endParaRPr lang="en-US"/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Pirates treasure didn't always include gold or silver, most of it was food, lumber, cloth and animal hides.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Each pirate ship had its own set of rules and code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The most common rule was no fighting on board</a:t>
            </a:r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304000" y="809280"/>
            <a:ext cx="2142720" cy="207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446720" y="864000"/>
            <a:ext cx="3401279" cy="194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900000" y="720000"/>
            <a:ext cx="8280000" cy="2088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864000" y="3744000"/>
            <a:ext cx="8280000" cy="4500000"/>
          </a:xfrm>
        </p:spPr>
        <p:txBody>
          <a:bodyPr/>
          <a:lstStyle/>
          <a:p>
            <a:pPr lvl="0" algn="ctr"/>
            <a:endParaRPr lang="en-US"/>
          </a:p>
          <a:p>
            <a:pPr lvl="0" algn="ctr"/>
            <a:r>
              <a:rPr lang="en-US"/>
              <a:t>THANK YOU FOR LISTENING</a:t>
            </a:r>
          </a:p>
          <a:p>
            <a:pPr lvl="0" algn="ctr"/>
            <a:r>
              <a:rPr lang="en-US"/>
              <a:t>I hope you enjoyed my presentation about pirates.  </a:t>
            </a:r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08000" y="720000"/>
            <a:ext cx="4536000" cy="345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yt-rededg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yt-roundedrec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wat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165</Words>
  <Application>Microsoft Office PowerPoint</Application>
  <PresentationFormat>Widescreen</PresentationFormat>
  <Paragraphs>27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</vt:i4>
      </vt:variant>
    </vt:vector>
  </HeadingPairs>
  <TitlesOfParts>
    <vt:vector size="20" baseType="lpstr">
      <vt:lpstr>Microsoft YaHei</vt:lpstr>
      <vt:lpstr>Albany</vt:lpstr>
      <vt:lpstr>Andale Sans UI</vt:lpstr>
      <vt:lpstr>Arial</vt:lpstr>
      <vt:lpstr>Calibri</vt:lpstr>
      <vt:lpstr>Ink Free</vt:lpstr>
      <vt:lpstr>Lucida Sans Unicode</vt:lpstr>
      <vt:lpstr>StarSymbol</vt:lpstr>
      <vt:lpstr>Tahoma</vt:lpstr>
      <vt:lpstr>Times New Roman</vt:lpstr>
      <vt:lpstr>Default</vt:lpstr>
      <vt:lpstr>lyt-rededges</vt:lpstr>
      <vt:lpstr>lyt-roundedrect</vt:lpstr>
      <vt:lpstr>water</vt:lpstr>
      <vt:lpstr>Pirate Fact File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Pirate Fact File   </dc:title>
  <dc:creator>b</dc:creator>
  <cp:lastModifiedBy>manzie</cp:lastModifiedBy>
  <cp:revision>4</cp:revision>
  <dcterms:created xsi:type="dcterms:W3CDTF">2020-04-02T13:49:30Z</dcterms:created>
  <dcterms:modified xsi:type="dcterms:W3CDTF">2020-04-02T17:44:50Z</dcterms:modified>
</cp:coreProperties>
</file>