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7A83C-4C48-4E90-AA37-CC9D53C43B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74535E-8F7A-4834-8DC5-0AAADAAC4A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82311-F1EA-4CE7-B307-590378C85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6350D-D66C-4589-B80B-9ACE2D68B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E37BD-A765-4E61-B614-217E66E9F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7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7D58E-C8E1-4F12-9B37-584110F23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FB37E-292C-435B-824D-E4C28C6BD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DFAB7-ECA8-4F09-A4CE-6DA571796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BDC60-31EB-4C46-A727-663FF946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9D3D2-763E-4C7A-BA73-32CD8F30F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010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2A0F2-60D2-4FD2-8AC8-FFB71909D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BC52D-B7B7-413F-9DD3-2FD5CB6FD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3CF2-B2C1-4605-BE92-70A6F7307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BD072-7D90-45B8-9D16-26FEEBFB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A360-017C-4C68-B349-7B14597C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85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5E36A-C9F3-4A4A-AA67-25075AE0F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D8089-C78B-4394-94CB-74029C7BC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9465DB-50AD-4318-89BB-87D904B84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CCE3CD-6475-4BC4-AAA8-32E8FCC84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F8D35B-5CA1-4C53-A2D9-C7C60751A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B44CA8-D231-4B52-B76B-0B1DD8783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709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7D0F4-F1B9-46FB-8BDF-3B373F614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C4472C-D074-4C57-8FA8-51B2977F1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B218E7-A3BF-424D-8063-EB5FBED4F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47105-5E40-4765-87F6-623830B485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3F909E-543B-4323-8FF7-9FF92CF581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8107DA-237B-4462-80C5-8DD53045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EEFEC6-83E2-4CEE-A5F4-3CF9E83A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9A5EA6-1DFD-4158-ADC9-841644FC3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133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6A429-CB52-4C99-BC1E-00E0D4857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500133-2C22-4DCA-B5E1-1FCBC18AF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60744A-1E7C-42B0-B3CF-7EA31F97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10E00C-EF59-4FC1-90CD-B17C30805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816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F714CF-8DA5-4AF9-A64D-E9AC69724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0ED943-17FC-4F2A-921C-FFEBBA116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DA3B9-5936-44A0-8A4B-DBA02837F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58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EC665-8271-48F5-B9D5-DB1EC8428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6CCA5-1CFF-49D9-9C92-AAB6A9537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E6B9A-2E79-419A-8C6B-6511EB16E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26F309-2B01-45D9-BF06-210F1F2E2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F321D-8CD3-406B-A6FC-D466A974B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E9C956-1CF6-41E9-9140-DAB152F35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811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6220C-6E30-4462-8B70-C9F432A6A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2EE862-5D61-48E5-8C39-C4962A9782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DF6130-A3F8-45C7-B7E7-A896AE17B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B79D27-7090-4C1E-857E-6132D3DF6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C71BB2-1623-46DA-87CF-3BE72DAFC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08A865-6C83-40BD-8BCA-FCA07E0BA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274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C8C4C-43BA-4D10-8D63-6A0D8EF8F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4F620F-8B17-4A9D-BD0D-A906C45017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89F33-2E51-49E1-A0A1-BE5C55DB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48BFA-4FB0-494B-A5DE-D0DCC1BF4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18C9D8-8FA2-406F-8E6A-97AB0844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896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C13FC5-1E32-40E1-A539-52BE6698F4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BD6CC5-2E46-4A01-9B52-40A8966EFA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FB4174-5BE6-47FF-BDAF-7F370252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6E7D8-732E-49FF-8349-6ADE3F6C2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8885B-B07D-404E-85DB-F5BDDCD57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5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BF65A5-AF65-4D12-BF9D-6E5545ECC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B76DD-568E-4E31-9FE8-0375157DB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A579C-78F2-45BA-9B00-61019E4463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026F9-CFE2-4603-92F6-BDBDB486FA4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A3AC9-9E86-4046-BE24-06584705B4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984B-EA72-454E-B188-57C021DB15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4A165-9F1F-4DF2-BD7A-6873342FD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5600" dirty="0"/>
              <a:t>Sir Robert Peel</a:t>
            </a:r>
            <a:br>
              <a:rPr lang="en-GB" sz="5600" dirty="0"/>
            </a:br>
            <a:r>
              <a:rPr lang="en-GB" sz="5600" dirty="0"/>
              <a:t>1788-1850</a:t>
            </a:r>
            <a:br>
              <a:rPr lang="en-GB" sz="5600" dirty="0"/>
            </a:br>
            <a:br>
              <a:rPr lang="en-GB" sz="5600" dirty="0"/>
            </a:br>
            <a:endParaRPr lang="en-GB" sz="5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A65F25-3C99-4EBA-9300-7E87E3456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Robert Peel">
            <a:extLst>
              <a:ext uri="{FF2B5EF4-FFF2-40B4-BE49-F238E27FC236}">
                <a16:creationId xmlns:a16="http://schemas.microsoft.com/office/drawing/2014/main" id="{8F8303B6-264C-4042-94A1-C750B87EA3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3766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630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E1DE6A-18FA-43A0-A004-A96D425A0B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87A594-1156-4343-A6C6-0AEC0238B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06" cy="6858000"/>
          </a:xfrm>
          <a:prstGeom prst="rect">
            <a:avLst/>
          </a:prstGeom>
          <a:ln>
            <a:noFill/>
          </a:ln>
          <a:effec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3E41B4-59ED-47E2-B80A-D5CAF27FF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981" y="891540"/>
            <a:ext cx="4492277" cy="50711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Facts</a:t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2B8551-2CBB-4D65-A9E0-120D17D50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94A801-D6DA-4606-AB78-7DA7287CE55B}"/>
              </a:ext>
            </a:extLst>
          </p:cNvPr>
          <p:cNvSpPr txBox="1"/>
          <p:nvPr/>
        </p:nvSpPr>
        <p:spPr>
          <a:xfrm>
            <a:off x="6453809" y="715617"/>
            <a:ext cx="53008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He  became a member of parliament at only 21.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In 1829 he set up the Metropolitan Police Force based at Scotland Yard.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He served as a Member of Parliament for Tamworth between 1830 and 1850.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He is credited with breeding the first Tamworth pig with pigs from Ireland.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He died in 1850 following a riding accident.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police helmet">
            <a:extLst>
              <a:ext uri="{FF2B5EF4-FFF2-40B4-BE49-F238E27FC236}">
                <a16:creationId xmlns:a16="http://schemas.microsoft.com/office/drawing/2014/main" id="{7BC28AE4-D895-4695-8927-733A04229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704" y="3732938"/>
            <a:ext cx="2827499" cy="264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853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565FC-66A8-436A-B4B6-67C873EE3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445494"/>
            <a:ext cx="3616856" cy="4376572"/>
          </a:xfrm>
        </p:spPr>
        <p:txBody>
          <a:bodyPr anchor="ctr">
            <a:normAutofit/>
          </a:bodyPr>
          <a:lstStyle/>
          <a:p>
            <a:r>
              <a:rPr lang="en-GB" sz="4800" dirty="0"/>
              <a:t>Additional Facts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F2AC85-FAA0-4844-813F-83C04D73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CC0F1E-BAA2-47B1-8F83-7ECB9FD9E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A75855-BF67-4720-A578-220B4FBC5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65251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94A6593-09FF-4CDE-882B-B8F24C87CCBD}"/>
              </a:ext>
            </a:extLst>
          </p:cNvPr>
          <p:cNvSpPr txBox="1">
            <a:spLocks/>
          </p:cNvSpPr>
          <p:nvPr/>
        </p:nvSpPr>
        <p:spPr>
          <a:xfrm>
            <a:off x="5683348" y="494163"/>
            <a:ext cx="5501834" cy="1691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He employed 1000 police constables and they became known as Bobbies.</a:t>
            </a:r>
          </a:p>
          <a:p>
            <a:r>
              <a:rPr lang="en-GB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You had to grow a beard to become a police officer at that time.</a:t>
            </a:r>
          </a:p>
          <a:p>
            <a:r>
              <a:rPr lang="en-GB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In 1844 he introduced the factories act, limiting the number of hours that women and children were permitted to work in factories.</a:t>
            </a:r>
          </a:p>
        </p:txBody>
      </p:sp>
      <p:pic>
        <p:nvPicPr>
          <p:cNvPr id="3076" name="Picture 4" descr="Image result for cartoon policeman with beard">
            <a:extLst>
              <a:ext uri="{FF2B5EF4-FFF2-40B4-BE49-F238E27FC236}">
                <a16:creationId xmlns:a16="http://schemas.microsoft.com/office/drawing/2014/main" id="{1D6E11D1-3C15-4912-BFD9-4EBF6D86D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467" y="2499032"/>
            <a:ext cx="3864805" cy="386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564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Sir Robert Peel 1788-1850  </vt:lpstr>
      <vt:lpstr>Facts     </vt:lpstr>
      <vt:lpstr>Additional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Sir Robert Peel 1788-1850  </dc:title>
  <dc:creator>Bateman, Kevin</dc:creator>
  <cp:lastModifiedBy>Bateman, Kevin</cp:lastModifiedBy>
  <cp:revision>4</cp:revision>
  <dcterms:created xsi:type="dcterms:W3CDTF">2020-03-23T13:12:23Z</dcterms:created>
  <dcterms:modified xsi:type="dcterms:W3CDTF">2020-03-23T13:32:43Z</dcterms:modified>
</cp:coreProperties>
</file>