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108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12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931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456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720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28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658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294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07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810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374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03865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233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028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842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7223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38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8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Meet the teacher 2025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104" y="3861451"/>
            <a:ext cx="11507789" cy="1947333"/>
          </a:xfrm>
        </p:spPr>
        <p:txBody>
          <a:bodyPr/>
          <a:lstStyle/>
          <a:p>
            <a:r>
              <a:rPr lang="en-GB" dirty="0"/>
              <a:t>5X – Mrs McKenzie, Mr Higgins and Mrs Frampton-Salter</a:t>
            </a:r>
          </a:p>
          <a:p>
            <a:r>
              <a:rPr lang="en-GB" dirty="0"/>
              <a:t>5W – Mr Harvey, Mrs Hayes, Mr Higgins and Mrs Rafiq </a:t>
            </a:r>
          </a:p>
        </p:txBody>
      </p:sp>
    </p:spTree>
    <p:extLst>
      <p:ext uri="{BB962C8B-B14F-4D97-AF65-F5344CB8AC3E}">
        <p14:creationId xmlns:p14="http://schemas.microsoft.com/office/powerpoint/2010/main" val="4270339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This year’s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7266" y="2516957"/>
            <a:ext cx="8351346" cy="3452489"/>
          </a:xfrm>
        </p:spPr>
        <p:txBody>
          <a:bodyPr/>
          <a:lstStyle/>
          <a:p>
            <a:r>
              <a:rPr lang="en-GB" dirty="0"/>
              <a:t>Autumn – Raiders and Traders</a:t>
            </a:r>
          </a:p>
          <a:p>
            <a:r>
              <a:rPr lang="en-GB" dirty="0"/>
              <a:t>Spring – Extreme Environments</a:t>
            </a:r>
          </a:p>
          <a:p>
            <a:r>
              <a:rPr lang="en-GB" dirty="0"/>
              <a:t>Summer – Step Back in Time</a:t>
            </a:r>
          </a:p>
        </p:txBody>
      </p:sp>
    </p:spTree>
    <p:extLst>
      <p:ext uri="{BB962C8B-B14F-4D97-AF65-F5344CB8AC3E}">
        <p14:creationId xmlns:p14="http://schemas.microsoft.com/office/powerpoint/2010/main" val="4180201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10759928" cy="1507067"/>
          </a:xfrm>
        </p:spPr>
        <p:txBody>
          <a:bodyPr/>
          <a:lstStyle/>
          <a:p>
            <a:r>
              <a:rPr lang="en-GB" dirty="0"/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459" y="2354179"/>
            <a:ext cx="9577633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are supporting the children in becoming more responsible and more independent – this means that bringing in home learning and reading records and remembering PE kits is the responsibility of the child, not the parent.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children will also independently walk around the back of the KS2 building and meet parents after school at an agreed location. This will be both before and after school. </a:t>
            </a:r>
          </a:p>
        </p:txBody>
      </p:sp>
    </p:spTree>
    <p:extLst>
      <p:ext uri="{BB962C8B-B14F-4D97-AF65-F5344CB8AC3E}">
        <p14:creationId xmlns:p14="http://schemas.microsoft.com/office/powerpoint/2010/main" val="2926964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972" y="2545237"/>
            <a:ext cx="9068587" cy="354447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Each week the children will be given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1 spelling sheet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1 page spread in the CGP Reading Comprehension book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1 page spread in the CGP Maths 10-minute workout book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Home learning tasks should take about 30-45 minutes</a:t>
            </a:r>
          </a:p>
          <a:p>
            <a:r>
              <a:rPr lang="en-GB" dirty="0"/>
              <a:t>Reading records will be checked daily and merits will be awarded for super readers!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3026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6057" y="2498103"/>
            <a:ext cx="9137617" cy="30221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Homework is given on a Thursday and due back the following Wednesday.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Children will stay in at break time to do any incomplete homework.</a:t>
            </a:r>
          </a:p>
        </p:txBody>
      </p:sp>
    </p:spTree>
    <p:extLst>
      <p:ext uri="{BB962C8B-B14F-4D97-AF65-F5344CB8AC3E}">
        <p14:creationId xmlns:p14="http://schemas.microsoft.com/office/powerpoint/2010/main" val="1571460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9178" y="2545237"/>
            <a:ext cx="7889433" cy="2975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5W – PE is on a Wednesday and a Friday</a:t>
            </a:r>
          </a:p>
          <a:p>
            <a:pPr marL="0" indent="0">
              <a:buNone/>
            </a:pPr>
            <a:r>
              <a:rPr lang="en-GB" dirty="0"/>
              <a:t>5X – PE is on a Tuesday and </a:t>
            </a:r>
            <a:r>
              <a:rPr lang="en-GB"/>
              <a:t>a Friday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Kit = shorts, t-shirt, joggers in winter and trainers </a:t>
            </a:r>
          </a:p>
        </p:txBody>
      </p:sp>
    </p:spTree>
    <p:extLst>
      <p:ext uri="{BB962C8B-B14F-4D97-AF65-F5344CB8AC3E}">
        <p14:creationId xmlns:p14="http://schemas.microsoft.com/office/powerpoint/2010/main" val="383113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1628B-63A4-4172-A30D-0399FE34C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Teachers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BB940-DD1B-4387-987D-81C8F3646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 a Tuesday morning, 5X will be taught by Mr Higgins.</a:t>
            </a:r>
          </a:p>
          <a:p>
            <a:endParaRPr lang="en-GB" dirty="0"/>
          </a:p>
          <a:p>
            <a:r>
              <a:rPr lang="en-GB" dirty="0"/>
              <a:t>On a Wednesday morning, 5W will be taught by Mr Higgins.</a:t>
            </a:r>
          </a:p>
          <a:p>
            <a:endParaRPr lang="en-GB" dirty="0"/>
          </a:p>
          <a:p>
            <a:r>
              <a:rPr lang="en-GB" dirty="0"/>
              <a:t>Mrs Rafiq will teach 5W every other Wednesday afternoon.</a:t>
            </a:r>
          </a:p>
        </p:txBody>
      </p:sp>
    </p:spTree>
    <p:extLst>
      <p:ext uri="{BB962C8B-B14F-4D97-AF65-F5344CB8AC3E}">
        <p14:creationId xmlns:p14="http://schemas.microsoft.com/office/powerpoint/2010/main" val="36666604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</TotalTime>
  <Words>268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Organic</vt:lpstr>
      <vt:lpstr>Meet the teacher 2025 </vt:lpstr>
      <vt:lpstr>This year’s topics</vt:lpstr>
      <vt:lpstr>EXPECTATIONS</vt:lpstr>
      <vt:lpstr>Home learning</vt:lpstr>
      <vt:lpstr>Home learning</vt:lpstr>
      <vt:lpstr>PE</vt:lpstr>
      <vt:lpstr>Teachers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2020</dc:title>
  <dc:creator>McKenzie@tudor.com</dc:creator>
  <cp:lastModifiedBy>maxine smith</cp:lastModifiedBy>
  <cp:revision>16</cp:revision>
  <dcterms:created xsi:type="dcterms:W3CDTF">2020-09-07T15:12:43Z</dcterms:created>
  <dcterms:modified xsi:type="dcterms:W3CDTF">2025-08-04T14:56:28Z</dcterms:modified>
</cp:coreProperties>
</file>