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Meet the teacher 2020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5X – Mr Crowder, Mrs Durham, Mrs Smith</a:t>
            </a:r>
          </a:p>
          <a:p>
            <a:r>
              <a:rPr lang="en-GB" dirty="0" smtClean="0"/>
              <a:t>5W – Miss Mckenzie, Mrs Wash, Mrs Smith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0339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685800"/>
            <a:ext cx="8534400" cy="1507067"/>
          </a:xfrm>
        </p:spPr>
        <p:txBody>
          <a:bodyPr/>
          <a:lstStyle/>
          <a:p>
            <a:r>
              <a:rPr lang="en-GB" dirty="0" smtClean="0"/>
              <a:t>This year’s topics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2354179"/>
            <a:ext cx="8534400" cy="3615267"/>
          </a:xfrm>
        </p:spPr>
        <p:txBody>
          <a:bodyPr/>
          <a:lstStyle/>
          <a:p>
            <a:r>
              <a:rPr lang="en-GB" dirty="0" smtClean="0"/>
              <a:t>Autumn – A whole new world</a:t>
            </a:r>
          </a:p>
          <a:p>
            <a:r>
              <a:rPr lang="en-GB" dirty="0" smtClean="0"/>
              <a:t>Spring – Spaceship earth</a:t>
            </a:r>
          </a:p>
          <a:p>
            <a:r>
              <a:rPr lang="en-GB" dirty="0" smtClean="0"/>
              <a:t>Summer – It’s all Greek to 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0201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685800"/>
            <a:ext cx="8534400" cy="1507067"/>
          </a:xfrm>
        </p:spPr>
        <p:txBody>
          <a:bodyPr/>
          <a:lstStyle/>
          <a:p>
            <a:r>
              <a:rPr lang="en-GB" dirty="0" smtClean="0"/>
              <a:t>EXPECTATIONS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2354179"/>
            <a:ext cx="8534400" cy="361526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We are guiding the pupils to become more responsible and more independent – this means that for bringing in home learning and reading records and remembering PE kits is the responsibility of the child, not the parent!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6964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685800"/>
            <a:ext cx="8534400" cy="1507067"/>
          </a:xfrm>
        </p:spPr>
        <p:txBody>
          <a:bodyPr/>
          <a:lstStyle/>
          <a:p>
            <a:r>
              <a:rPr lang="en-GB" dirty="0" smtClean="0"/>
              <a:t>Home learning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1905000"/>
            <a:ext cx="8534400" cy="361526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Each week the children will be given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1 Spelling task (they can also use spellingshed.com if they wish to)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1 SPAG task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1 reading comprehension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1 maths (they can also use maths shed with their </a:t>
            </a:r>
            <a:r>
              <a:rPr lang="en-GB" dirty="0" err="1" smtClean="0"/>
              <a:t>spellingshed</a:t>
            </a:r>
            <a:r>
              <a:rPr lang="en-GB" dirty="0" smtClean="0"/>
              <a:t> log ins)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Home learning tasks should take about 30-45 minutes</a:t>
            </a:r>
          </a:p>
          <a:p>
            <a:r>
              <a:rPr lang="en-GB" dirty="0"/>
              <a:t>Reading diaries checked by an adult once a week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3026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685800"/>
            <a:ext cx="8534400" cy="1507067"/>
          </a:xfrm>
        </p:spPr>
        <p:txBody>
          <a:bodyPr/>
          <a:lstStyle/>
          <a:p>
            <a:r>
              <a:rPr lang="en-GB" dirty="0" smtClean="0"/>
              <a:t>Home learning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1905000"/>
            <a:ext cx="8534400" cy="36152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Homework is given on a Thursday and due on the following Wednesday </a:t>
            </a:r>
          </a:p>
          <a:p>
            <a:pPr marL="0" indent="0">
              <a:buNone/>
            </a:pPr>
            <a:r>
              <a:rPr lang="en-GB" dirty="0" smtClean="0"/>
              <a:t>Reading diaries are checked daily </a:t>
            </a:r>
          </a:p>
          <a:p>
            <a:pPr marL="0" indent="0">
              <a:buNone/>
            </a:pPr>
            <a:r>
              <a:rPr lang="en-GB" dirty="0" smtClean="0"/>
              <a:t>(Homework help is available during breakfast club)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1460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685800"/>
            <a:ext cx="8534400" cy="1507067"/>
          </a:xfrm>
        </p:spPr>
        <p:txBody>
          <a:bodyPr/>
          <a:lstStyle/>
          <a:p>
            <a:r>
              <a:rPr lang="en-GB" dirty="0" smtClean="0"/>
              <a:t>PE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1905000"/>
            <a:ext cx="8534400" cy="36152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Both classes have PE on Tuesday and Friday (Mr Higgins)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Kit = shorts, t-shirt, joggers in winter and trainers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133450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</TotalTime>
  <Words>198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Century Gothic</vt:lpstr>
      <vt:lpstr>Wingdings 3</vt:lpstr>
      <vt:lpstr>Slice</vt:lpstr>
      <vt:lpstr>Meet the teacher 2020 </vt:lpstr>
      <vt:lpstr>This year’s topics</vt:lpstr>
      <vt:lpstr>EXPECTATIONS</vt:lpstr>
      <vt:lpstr>Home learning</vt:lpstr>
      <vt:lpstr>Home learning</vt:lpstr>
      <vt:lpstr>PE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 2020 </dc:title>
  <dc:creator>McKenzie@tudor.com</dc:creator>
  <cp:lastModifiedBy>McKenzie@tudor.com</cp:lastModifiedBy>
  <cp:revision>4</cp:revision>
  <dcterms:created xsi:type="dcterms:W3CDTF">2020-09-07T15:12:43Z</dcterms:created>
  <dcterms:modified xsi:type="dcterms:W3CDTF">2020-09-07T15:24:55Z</dcterms:modified>
</cp:coreProperties>
</file>