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177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91" d="100"/>
          <a:sy n="91" d="100"/>
        </p:scale>
        <p:origin x="-3440" y="-12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4C470-4C39-1C42-BE46-B1BE2832794C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45C62-F34A-0748-BF32-F3675EB8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12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5C62-F34A-0748-BF32-F3675EB8C38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094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420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20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467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46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16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199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82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78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72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469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332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B301D-AB7A-174E-9A58-133E6D2754C7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055ED-35ED-5442-90A5-A18C3680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30" y="680797"/>
            <a:ext cx="2832100" cy="2870200"/>
          </a:xfrm>
          <a:prstGeom prst="wedgeEllipseCallou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6084819"/>
            <a:ext cx="44238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T&amp;C * you might not get hurt but you might get killed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52212" y="561474"/>
            <a:ext cx="4144210" cy="2142321"/>
          </a:xfrm>
          <a:prstGeom prst="wedgeEllipseCallout">
            <a:avLst>
              <a:gd name="adj1" fmla="val -76317"/>
              <a:gd name="adj2" fmla="val 309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GB" sz="2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 you want so much money that you can’t count it?</a:t>
            </a:r>
          </a:p>
          <a:p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94022" y="226365"/>
            <a:ext cx="1509558" cy="1298377"/>
          </a:xfrm>
          <a:prstGeom prst="wedgeEllipse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GB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Join the Crew!</a:t>
            </a:r>
          </a:p>
          <a:p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3641" y="2404097"/>
            <a:ext cx="3388505" cy="2293799"/>
          </a:xfrm>
          <a:prstGeom prst="wedgeEllipseCallout">
            <a:avLst>
              <a:gd name="adj1" fmla="val -90019"/>
              <a:gd name="adj2" fmla="val -5583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GB" sz="2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 on amazing adventures without getting hurt? *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3790" y="4264526"/>
            <a:ext cx="37618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How to contact</a:t>
            </a:r>
          </a:p>
          <a:p>
            <a:endParaRPr lang="en-US" u="sng" dirty="0"/>
          </a:p>
          <a:p>
            <a:r>
              <a:rPr lang="en-US" dirty="0" smtClean="0"/>
              <a:t>Call Captain Callum on 09176122 and sign up (do not tell anyone otherwise your life could be totally at risk.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193199" y="4531895"/>
            <a:ext cx="2597957" cy="1882646"/>
          </a:xfrm>
          <a:prstGeom prst="wedgeEllipseCallout">
            <a:avLst>
              <a:gd name="adj1" fmla="val -118321"/>
              <a:gd name="adj2" fmla="val -13394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Join now for free!</a:t>
            </a:r>
          </a:p>
          <a:p>
            <a:endParaRPr lang="en-GB" sz="25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72947" y="4505158"/>
            <a:ext cx="14814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You will definitely not regret this amazing experience. Stay tuned for more offers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63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85</Words>
  <Application>Microsoft Macintosh PowerPoint</Application>
  <PresentationFormat>On-screen Show (4:3)</PresentationFormat>
  <Paragraphs>10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Pauline Chalmers</dc:creator>
  <cp:lastModifiedBy>Pauline Chalmers</cp:lastModifiedBy>
  <cp:revision>4</cp:revision>
  <dcterms:created xsi:type="dcterms:W3CDTF">2020-03-31T13:08:50Z</dcterms:created>
  <dcterms:modified xsi:type="dcterms:W3CDTF">2020-03-31T13:59:55Z</dcterms:modified>
</cp:coreProperties>
</file>