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6" r:id="rId2"/>
    <p:sldId id="258" r:id="rId3"/>
    <p:sldId id="259" r:id="rId4"/>
    <p:sldId id="257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A69AB9-6E2F-4746-B99A-313C641FCA49}" v="82" dt="2020-03-23T15:17:33.5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sannah Arje" userId="a1e913d30e407a92" providerId="LiveId" clId="{AAA69AB9-6E2F-4746-B99A-313C641FCA49}"/>
    <pc:docChg chg="undo custSel mod addSld delSld modSld">
      <pc:chgData name="Susannah Arje" userId="a1e913d30e407a92" providerId="LiveId" clId="{AAA69AB9-6E2F-4746-B99A-313C641FCA49}" dt="2020-03-23T15:17:33.507" v="749"/>
      <pc:docMkLst>
        <pc:docMk/>
      </pc:docMkLst>
      <pc:sldChg chg="addSp delSp modSp mod setBg modAnim">
        <pc:chgData name="Susannah Arje" userId="a1e913d30e407a92" providerId="LiveId" clId="{AAA69AB9-6E2F-4746-B99A-313C641FCA49}" dt="2020-03-23T14:43:24.717" v="395"/>
        <pc:sldMkLst>
          <pc:docMk/>
          <pc:sldMk cId="2021059592" sldId="257"/>
        </pc:sldMkLst>
        <pc:spChg chg="mod">
          <ac:chgData name="Susannah Arje" userId="a1e913d30e407a92" providerId="LiveId" clId="{AAA69AB9-6E2F-4746-B99A-313C641FCA49}" dt="2020-03-23T14:35:03.648" v="361"/>
          <ac:spMkLst>
            <pc:docMk/>
            <pc:sldMk cId="2021059592" sldId="257"/>
            <ac:spMk id="2" creationId="{C1DF1103-3238-4A33-B02A-9B028D467768}"/>
          </ac:spMkLst>
        </pc:spChg>
        <pc:spChg chg="mod">
          <ac:chgData name="Susannah Arje" userId="a1e913d30e407a92" providerId="LiveId" clId="{AAA69AB9-6E2F-4746-B99A-313C641FCA49}" dt="2020-03-23T14:19:18.539" v="204" actId="26606"/>
          <ac:spMkLst>
            <pc:docMk/>
            <pc:sldMk cId="2021059592" sldId="257"/>
            <ac:spMk id="6" creationId="{E736600B-4348-41DC-A7E3-CB9B8FC78E9D}"/>
          </ac:spMkLst>
        </pc:spChg>
        <pc:spChg chg="del">
          <ac:chgData name="Susannah Arje" userId="a1e913d30e407a92" providerId="LiveId" clId="{AAA69AB9-6E2F-4746-B99A-313C641FCA49}" dt="2020-03-23T14:15:52.830" v="144" actId="478"/>
          <ac:spMkLst>
            <pc:docMk/>
            <pc:sldMk cId="2021059592" sldId="257"/>
            <ac:spMk id="10" creationId="{F908D0A3-44B1-4ECC-9285-544E5552A1EF}"/>
          </ac:spMkLst>
        </pc:spChg>
        <pc:spChg chg="add del mod">
          <ac:chgData name="Susannah Arje" userId="a1e913d30e407a92" providerId="LiveId" clId="{AAA69AB9-6E2F-4746-B99A-313C641FCA49}" dt="2020-03-23T14:35:29.037" v="367" actId="1076"/>
          <ac:spMkLst>
            <pc:docMk/>
            <pc:sldMk cId="2021059592" sldId="257"/>
            <ac:spMk id="12" creationId="{C48963D5-F038-4733-91C5-B3D07C60578A}"/>
          </ac:spMkLst>
        </pc:spChg>
        <pc:spChg chg="del">
          <ac:chgData name="Susannah Arje" userId="a1e913d30e407a92" providerId="LiveId" clId="{AAA69AB9-6E2F-4746-B99A-313C641FCA49}" dt="2020-03-23T14:19:18.539" v="204" actId="26606"/>
          <ac:spMkLst>
            <pc:docMk/>
            <pc:sldMk cId="2021059592" sldId="257"/>
            <ac:spMk id="13" creationId="{D5851415-CF4E-4C41-9E36-04E444B517EB}"/>
          </ac:spMkLst>
        </pc:spChg>
        <pc:spChg chg="del">
          <ac:chgData name="Susannah Arje" userId="a1e913d30e407a92" providerId="LiveId" clId="{AAA69AB9-6E2F-4746-B99A-313C641FCA49}" dt="2020-03-23T14:19:18.539" v="204" actId="26606"/>
          <ac:spMkLst>
            <pc:docMk/>
            <pc:sldMk cId="2021059592" sldId="257"/>
            <ac:spMk id="15" creationId="{4B516B89-DEA0-4832-8C56-F048168DAD88}"/>
          </ac:spMkLst>
        </pc:spChg>
        <pc:spChg chg="del">
          <ac:chgData name="Susannah Arje" userId="a1e913d30e407a92" providerId="LiveId" clId="{AAA69AB9-6E2F-4746-B99A-313C641FCA49}" dt="2020-03-23T14:19:18.539" v="204" actId="26606"/>
          <ac:spMkLst>
            <pc:docMk/>
            <pc:sldMk cId="2021059592" sldId="257"/>
            <ac:spMk id="17" creationId="{3EA2D33E-BAA2-467B-80B0-8887D9A99FBE}"/>
          </ac:spMkLst>
        </pc:spChg>
        <pc:spChg chg="del">
          <ac:chgData name="Susannah Arje" userId="a1e913d30e407a92" providerId="LiveId" clId="{AAA69AB9-6E2F-4746-B99A-313C641FCA49}" dt="2020-03-23T14:19:18.539" v="204" actId="26606"/>
          <ac:spMkLst>
            <pc:docMk/>
            <pc:sldMk cId="2021059592" sldId="257"/>
            <ac:spMk id="19" creationId="{6067C508-2065-42E3-98D2-F3A9B8339BA0}"/>
          </ac:spMkLst>
        </pc:spChg>
        <pc:spChg chg="add">
          <ac:chgData name="Susannah Arje" userId="a1e913d30e407a92" providerId="LiveId" clId="{AAA69AB9-6E2F-4746-B99A-313C641FCA49}" dt="2020-03-23T14:19:18.539" v="204" actId="26606"/>
          <ac:spMkLst>
            <pc:docMk/>
            <pc:sldMk cId="2021059592" sldId="257"/>
            <ac:spMk id="24" creationId="{904DB13E-F722-4ED6-BB00-556651E95281}"/>
          </ac:spMkLst>
        </pc:spChg>
        <pc:spChg chg="add">
          <ac:chgData name="Susannah Arje" userId="a1e913d30e407a92" providerId="LiveId" clId="{AAA69AB9-6E2F-4746-B99A-313C641FCA49}" dt="2020-03-23T14:19:18.539" v="204" actId="26606"/>
          <ac:spMkLst>
            <pc:docMk/>
            <pc:sldMk cId="2021059592" sldId="257"/>
            <ac:spMk id="26" creationId="{1CFC67D0-131C-4064-873F-59771B446FD4}"/>
          </ac:spMkLst>
        </pc:spChg>
        <pc:spChg chg="add">
          <ac:chgData name="Susannah Arje" userId="a1e913d30e407a92" providerId="LiveId" clId="{AAA69AB9-6E2F-4746-B99A-313C641FCA49}" dt="2020-03-23T14:19:18.539" v="204" actId="26606"/>
          <ac:spMkLst>
            <pc:docMk/>
            <pc:sldMk cId="2021059592" sldId="257"/>
            <ac:spMk id="28" creationId="{8CCB1314-41E8-414B-9954-6D611623DA2A}"/>
          </ac:spMkLst>
        </pc:spChg>
        <pc:spChg chg="add">
          <ac:chgData name="Susannah Arje" userId="a1e913d30e407a92" providerId="LiveId" clId="{AAA69AB9-6E2F-4746-B99A-313C641FCA49}" dt="2020-03-23T14:19:18.539" v="204" actId="26606"/>
          <ac:spMkLst>
            <pc:docMk/>
            <pc:sldMk cId="2021059592" sldId="257"/>
            <ac:spMk id="30" creationId="{9C53941D-7A4E-4CA7-840E-D52BA6D74C4E}"/>
          </ac:spMkLst>
        </pc:spChg>
        <pc:spChg chg="add">
          <ac:chgData name="Susannah Arje" userId="a1e913d30e407a92" providerId="LiveId" clId="{AAA69AB9-6E2F-4746-B99A-313C641FCA49}" dt="2020-03-23T14:19:18.539" v="204" actId="26606"/>
          <ac:spMkLst>
            <pc:docMk/>
            <pc:sldMk cId="2021059592" sldId="257"/>
            <ac:spMk id="37" creationId="{F7CFB609-BCB5-48F3-A772-96674F30B8DF}"/>
          </ac:spMkLst>
        </pc:spChg>
        <pc:spChg chg="add">
          <ac:chgData name="Susannah Arje" userId="a1e913d30e407a92" providerId="LiveId" clId="{AAA69AB9-6E2F-4746-B99A-313C641FCA49}" dt="2020-03-23T14:19:18.539" v="204" actId="26606"/>
          <ac:spMkLst>
            <pc:docMk/>
            <pc:sldMk cId="2021059592" sldId="257"/>
            <ac:spMk id="39" creationId="{52251B70-2108-41BA-AC72-B834434C6EAB}"/>
          </ac:spMkLst>
        </pc:spChg>
        <pc:spChg chg="add">
          <ac:chgData name="Susannah Arje" userId="a1e913d30e407a92" providerId="LiveId" clId="{AAA69AB9-6E2F-4746-B99A-313C641FCA49}" dt="2020-03-23T14:19:18.539" v="204" actId="26606"/>
          <ac:spMkLst>
            <pc:docMk/>
            <pc:sldMk cId="2021059592" sldId="257"/>
            <ac:spMk id="41" creationId="{1D2369D4-64C4-40CA-B2FC-743453FA2BAD}"/>
          </ac:spMkLst>
        </pc:spChg>
        <pc:spChg chg="add">
          <ac:chgData name="Susannah Arje" userId="a1e913d30e407a92" providerId="LiveId" clId="{AAA69AB9-6E2F-4746-B99A-313C641FCA49}" dt="2020-03-23T14:19:18.539" v="204" actId="26606"/>
          <ac:spMkLst>
            <pc:docMk/>
            <pc:sldMk cId="2021059592" sldId="257"/>
            <ac:spMk id="43" creationId="{73AD138D-C229-40D8-842E-020743C022CD}"/>
          </ac:spMkLst>
        </pc:spChg>
        <pc:spChg chg="add">
          <ac:chgData name="Susannah Arje" userId="a1e913d30e407a92" providerId="LiveId" clId="{AAA69AB9-6E2F-4746-B99A-313C641FCA49}" dt="2020-03-23T14:19:18.539" v="204" actId="26606"/>
          <ac:spMkLst>
            <pc:docMk/>
            <pc:sldMk cId="2021059592" sldId="257"/>
            <ac:spMk id="45" creationId="{2B1BAE5E-7CC8-40AD-9A7E-0469E2440732}"/>
          </ac:spMkLst>
        </pc:spChg>
        <pc:grpChg chg="add">
          <ac:chgData name="Susannah Arje" userId="a1e913d30e407a92" providerId="LiveId" clId="{AAA69AB9-6E2F-4746-B99A-313C641FCA49}" dt="2020-03-23T14:19:18.539" v="204" actId="26606"/>
          <ac:grpSpMkLst>
            <pc:docMk/>
            <pc:sldMk cId="2021059592" sldId="257"/>
            <ac:grpSpMk id="32" creationId="{E26428D7-C6F3-473D-A360-A3F5C3E8728C}"/>
          </ac:grpSpMkLst>
        </pc:grpChg>
        <pc:picChg chg="mod">
          <ac:chgData name="Susannah Arje" userId="a1e913d30e407a92" providerId="LiveId" clId="{AAA69AB9-6E2F-4746-B99A-313C641FCA49}" dt="2020-03-23T14:19:18.539" v="204" actId="26606"/>
          <ac:picMkLst>
            <pc:docMk/>
            <pc:sldMk cId="2021059592" sldId="257"/>
            <ac:picMk id="5" creationId="{39F0EDD0-01E6-4855-99CC-717F39B00FED}"/>
          </ac:picMkLst>
        </pc:picChg>
        <pc:picChg chg="add mod ord">
          <ac:chgData name="Susannah Arje" userId="a1e913d30e407a92" providerId="LiveId" clId="{AAA69AB9-6E2F-4746-B99A-313C641FCA49}" dt="2020-03-23T14:19:18.539" v="204" actId="26606"/>
          <ac:picMkLst>
            <pc:docMk/>
            <pc:sldMk cId="2021059592" sldId="257"/>
            <ac:picMk id="8" creationId="{ABCB1D02-F44F-4F45-AD7A-362F00B8145A}"/>
          </ac:picMkLst>
        </pc:picChg>
        <pc:picChg chg="add mod ord">
          <ac:chgData name="Susannah Arje" userId="a1e913d30e407a92" providerId="LiveId" clId="{AAA69AB9-6E2F-4746-B99A-313C641FCA49}" dt="2020-03-23T14:19:18.539" v="204" actId="26606"/>
          <ac:picMkLst>
            <pc:docMk/>
            <pc:sldMk cId="2021059592" sldId="257"/>
            <ac:picMk id="11" creationId="{73ACAFDF-D7B1-4AF1-B5E1-361C2F456C78}"/>
          </ac:picMkLst>
        </pc:picChg>
        <pc:cxnChg chg="add">
          <ac:chgData name="Susannah Arje" userId="a1e913d30e407a92" providerId="LiveId" clId="{AAA69AB9-6E2F-4746-B99A-313C641FCA49}" dt="2020-03-23T14:19:18.539" v="204" actId="26606"/>
          <ac:cxnSpMkLst>
            <pc:docMk/>
            <pc:sldMk cId="2021059592" sldId="257"/>
            <ac:cxnSpMk id="47" creationId="{101E6AB6-0657-4BF2-816B-443C9809C451}"/>
          </ac:cxnSpMkLst>
        </pc:cxnChg>
        <pc:cxnChg chg="add">
          <ac:chgData name="Susannah Arje" userId="a1e913d30e407a92" providerId="LiveId" clId="{AAA69AB9-6E2F-4746-B99A-313C641FCA49}" dt="2020-03-23T14:19:18.539" v="204" actId="26606"/>
          <ac:cxnSpMkLst>
            <pc:docMk/>
            <pc:sldMk cId="2021059592" sldId="257"/>
            <ac:cxnSpMk id="49" creationId="{A493DB97-1EF9-40FC-9DAC-B23D646962DD}"/>
          </ac:cxnSpMkLst>
        </pc:cxnChg>
        <pc:cxnChg chg="add">
          <ac:chgData name="Susannah Arje" userId="a1e913d30e407a92" providerId="LiveId" clId="{AAA69AB9-6E2F-4746-B99A-313C641FCA49}" dt="2020-03-23T14:19:18.539" v="204" actId="26606"/>
          <ac:cxnSpMkLst>
            <pc:docMk/>
            <pc:sldMk cId="2021059592" sldId="257"/>
            <ac:cxnSpMk id="51" creationId="{1FD9D93B-46F0-47D0-9A9E-8E60DA3FA897}"/>
          </ac:cxnSpMkLst>
        </pc:cxnChg>
      </pc:sldChg>
      <pc:sldChg chg="modSp mod modAnim">
        <pc:chgData name="Susannah Arje" userId="a1e913d30e407a92" providerId="LiveId" clId="{AAA69AB9-6E2F-4746-B99A-313C641FCA49}" dt="2020-03-23T14:57:41.840" v="631"/>
        <pc:sldMkLst>
          <pc:docMk/>
          <pc:sldMk cId="3143805137" sldId="258"/>
        </pc:sldMkLst>
        <pc:spChg chg="mod">
          <ac:chgData name="Susannah Arje" userId="a1e913d30e407a92" providerId="LiveId" clId="{AAA69AB9-6E2F-4746-B99A-313C641FCA49}" dt="2020-03-23T14:40:36.891" v="391" actId="20577"/>
          <ac:spMkLst>
            <pc:docMk/>
            <pc:sldMk cId="3143805137" sldId="258"/>
            <ac:spMk id="3" creationId="{0DF045A1-A5DB-4952-B757-F9084C4A338B}"/>
          </ac:spMkLst>
        </pc:spChg>
      </pc:sldChg>
      <pc:sldChg chg="addSp delSp modSp add mod setBg setClrOvrMap">
        <pc:chgData name="Susannah Arje" userId="a1e913d30e407a92" providerId="LiveId" clId="{AAA69AB9-6E2F-4746-B99A-313C641FCA49}" dt="2020-03-23T14:28:42.016" v="285" actId="20577"/>
        <pc:sldMkLst>
          <pc:docMk/>
          <pc:sldMk cId="2636682397" sldId="259"/>
        </pc:sldMkLst>
        <pc:spChg chg="mod ord">
          <ac:chgData name="Susannah Arje" userId="a1e913d30e407a92" providerId="LiveId" clId="{AAA69AB9-6E2F-4746-B99A-313C641FCA49}" dt="2020-03-23T14:28:42.016" v="285" actId="20577"/>
          <ac:spMkLst>
            <pc:docMk/>
            <pc:sldMk cId="2636682397" sldId="259"/>
            <ac:spMk id="2" creationId="{A8675E02-8090-494F-AEEA-6EB155474E38}"/>
          </ac:spMkLst>
        </pc:spChg>
        <pc:spChg chg="del">
          <ac:chgData name="Susannah Arje" userId="a1e913d30e407a92" providerId="LiveId" clId="{AAA69AB9-6E2F-4746-B99A-313C641FCA49}" dt="2020-03-23T14:23:16.106" v="220" actId="931"/>
          <ac:spMkLst>
            <pc:docMk/>
            <pc:sldMk cId="2636682397" sldId="259"/>
            <ac:spMk id="3" creationId="{15F7A581-D951-4790-90A2-1EA509F50CBF}"/>
          </ac:spMkLst>
        </pc:spChg>
        <pc:spChg chg="add mod">
          <ac:chgData name="Susannah Arje" userId="a1e913d30e407a92" providerId="LiveId" clId="{AAA69AB9-6E2F-4746-B99A-313C641FCA49}" dt="2020-03-23T14:24:29.712" v="237" actId="26606"/>
          <ac:spMkLst>
            <pc:docMk/>
            <pc:sldMk cId="2636682397" sldId="259"/>
            <ac:spMk id="6" creationId="{9F96F97D-A275-4C93-84FC-4970C09DA8F0}"/>
          </ac:spMkLst>
        </pc:spChg>
        <pc:spChg chg="add del">
          <ac:chgData name="Susannah Arje" userId="a1e913d30e407a92" providerId="LiveId" clId="{AAA69AB9-6E2F-4746-B99A-313C641FCA49}" dt="2020-03-23T14:23:42.646" v="224" actId="26606"/>
          <ac:spMkLst>
            <pc:docMk/>
            <pc:sldMk cId="2636682397" sldId="259"/>
            <ac:spMk id="10" creationId="{F7565D4B-4CAE-4D9B-AEAF-171EB4903C72}"/>
          </ac:spMkLst>
        </pc:spChg>
        <pc:spChg chg="add del">
          <ac:chgData name="Susannah Arje" userId="a1e913d30e407a92" providerId="LiveId" clId="{AAA69AB9-6E2F-4746-B99A-313C641FCA49}" dt="2020-03-23T14:24:15.205" v="232" actId="26606"/>
          <ac:spMkLst>
            <pc:docMk/>
            <pc:sldMk cId="2636682397" sldId="259"/>
            <ac:spMk id="11" creationId="{904DB13E-F722-4ED6-BB00-556651E95281}"/>
          </ac:spMkLst>
        </pc:spChg>
        <pc:spChg chg="add del">
          <ac:chgData name="Susannah Arje" userId="a1e913d30e407a92" providerId="LiveId" clId="{AAA69AB9-6E2F-4746-B99A-313C641FCA49}" dt="2020-03-23T14:23:42.646" v="224" actId="26606"/>
          <ac:spMkLst>
            <pc:docMk/>
            <pc:sldMk cId="2636682397" sldId="259"/>
            <ac:spMk id="13" creationId="{78632963-757B-40C2-BB84-FC6107A54DAD}"/>
          </ac:spMkLst>
        </pc:spChg>
        <pc:spChg chg="add del">
          <ac:chgData name="Susannah Arje" userId="a1e913d30e407a92" providerId="LiveId" clId="{AAA69AB9-6E2F-4746-B99A-313C641FCA49}" dt="2020-03-23T14:23:42.646" v="224" actId="26606"/>
          <ac:spMkLst>
            <pc:docMk/>
            <pc:sldMk cId="2636682397" sldId="259"/>
            <ac:spMk id="15" creationId="{EE0D13DB-D099-4541-888D-DE0186F1C8F0}"/>
          </ac:spMkLst>
        </pc:spChg>
        <pc:spChg chg="add del">
          <ac:chgData name="Susannah Arje" userId="a1e913d30e407a92" providerId="LiveId" clId="{AAA69AB9-6E2F-4746-B99A-313C641FCA49}" dt="2020-03-23T14:23:42.646" v="224" actId="26606"/>
          <ac:spMkLst>
            <pc:docMk/>
            <pc:sldMk cId="2636682397" sldId="259"/>
            <ac:spMk id="17" creationId="{2853AE55-7E35-44B0-89F1-3F52B262AF33}"/>
          </ac:spMkLst>
        </pc:spChg>
        <pc:spChg chg="add del">
          <ac:chgData name="Susannah Arje" userId="a1e913d30e407a92" providerId="LiveId" clId="{AAA69AB9-6E2F-4746-B99A-313C641FCA49}" dt="2020-03-23T14:23:42.646" v="224" actId="26606"/>
          <ac:spMkLst>
            <pc:docMk/>
            <pc:sldMk cId="2636682397" sldId="259"/>
            <ac:spMk id="19" creationId="{DBC4BE4D-4B50-4F51-9F85-4B5D60B02D81}"/>
          </ac:spMkLst>
        </pc:spChg>
        <pc:spChg chg="add del">
          <ac:chgData name="Susannah Arje" userId="a1e913d30e407a92" providerId="LiveId" clId="{AAA69AB9-6E2F-4746-B99A-313C641FCA49}" dt="2020-03-23T14:24:04.584" v="226" actId="26606"/>
          <ac:spMkLst>
            <pc:docMk/>
            <pc:sldMk cId="2636682397" sldId="259"/>
            <ac:spMk id="21" creationId="{4E9EDDFA-8F05-462B-8D3E-5B9C4FBC735B}"/>
          </ac:spMkLst>
        </pc:spChg>
        <pc:spChg chg="add del">
          <ac:chgData name="Susannah Arje" userId="a1e913d30e407a92" providerId="LiveId" clId="{AAA69AB9-6E2F-4746-B99A-313C641FCA49}" dt="2020-03-23T14:24:04.584" v="226" actId="26606"/>
          <ac:spMkLst>
            <pc:docMk/>
            <pc:sldMk cId="2636682397" sldId="259"/>
            <ac:spMk id="22" creationId="{143F9A23-3237-4ED6-A1E9-C0E6530E053B}"/>
          </ac:spMkLst>
        </pc:spChg>
        <pc:spChg chg="add del">
          <ac:chgData name="Susannah Arje" userId="a1e913d30e407a92" providerId="LiveId" clId="{AAA69AB9-6E2F-4746-B99A-313C641FCA49}" dt="2020-03-23T14:24:04.584" v="226" actId="26606"/>
          <ac:spMkLst>
            <pc:docMk/>
            <pc:sldMk cId="2636682397" sldId="259"/>
            <ac:spMk id="23" creationId="{C63CD46D-4335-4BA4-842A-BF835A99CB2C}"/>
          </ac:spMkLst>
        </pc:spChg>
        <pc:spChg chg="add del">
          <ac:chgData name="Susannah Arje" userId="a1e913d30e407a92" providerId="LiveId" clId="{AAA69AB9-6E2F-4746-B99A-313C641FCA49}" dt="2020-03-23T14:24:04.584" v="226" actId="26606"/>
          <ac:spMkLst>
            <pc:docMk/>
            <pc:sldMk cId="2636682397" sldId="259"/>
            <ac:spMk id="24" creationId="{0B376B4D-76BC-418A-89FE-FE77A69B37ED}"/>
          </ac:spMkLst>
        </pc:spChg>
        <pc:spChg chg="add del">
          <ac:chgData name="Susannah Arje" userId="a1e913d30e407a92" providerId="LiveId" clId="{AAA69AB9-6E2F-4746-B99A-313C641FCA49}" dt="2020-03-23T14:24:07.785" v="228" actId="26606"/>
          <ac:spMkLst>
            <pc:docMk/>
            <pc:sldMk cId="2636682397" sldId="259"/>
            <ac:spMk id="26" creationId="{0BBB6B01-5B73-410C-B70E-8CF2FA470D11}"/>
          </ac:spMkLst>
        </pc:spChg>
        <pc:spChg chg="add del">
          <ac:chgData name="Susannah Arje" userId="a1e913d30e407a92" providerId="LiveId" clId="{AAA69AB9-6E2F-4746-B99A-313C641FCA49}" dt="2020-03-23T14:24:07.785" v="228" actId="26606"/>
          <ac:spMkLst>
            <pc:docMk/>
            <pc:sldMk cId="2636682397" sldId="259"/>
            <ac:spMk id="27" creationId="{8712F587-12D0-435C-8E3F-F44C36EE71B8}"/>
          </ac:spMkLst>
        </pc:spChg>
        <pc:spChg chg="add del">
          <ac:chgData name="Susannah Arje" userId="a1e913d30e407a92" providerId="LiveId" clId="{AAA69AB9-6E2F-4746-B99A-313C641FCA49}" dt="2020-03-23T14:24:07.785" v="228" actId="26606"/>
          <ac:spMkLst>
            <pc:docMk/>
            <pc:sldMk cId="2636682397" sldId="259"/>
            <ac:spMk id="28" creationId="{6FE10371-9CD9-4E7C-910A-C7C430C7A34C}"/>
          </ac:spMkLst>
        </pc:spChg>
        <pc:spChg chg="add del">
          <ac:chgData name="Susannah Arje" userId="a1e913d30e407a92" providerId="LiveId" clId="{AAA69AB9-6E2F-4746-B99A-313C641FCA49}" dt="2020-03-23T14:24:12.018" v="230" actId="26606"/>
          <ac:spMkLst>
            <pc:docMk/>
            <pc:sldMk cId="2636682397" sldId="259"/>
            <ac:spMk id="30" creationId="{B6EE7E08-B389-43E5-B019-1B0A8ACBBD93}"/>
          </ac:spMkLst>
        </pc:spChg>
        <pc:spChg chg="add del">
          <ac:chgData name="Susannah Arje" userId="a1e913d30e407a92" providerId="LiveId" clId="{AAA69AB9-6E2F-4746-B99A-313C641FCA49}" dt="2020-03-23T14:24:12.018" v="230" actId="26606"/>
          <ac:spMkLst>
            <pc:docMk/>
            <pc:sldMk cId="2636682397" sldId="259"/>
            <ac:spMk id="31" creationId="{E60D94A5-8A09-4BAB-8F7C-69BC34C54DDE}"/>
          </ac:spMkLst>
        </pc:spChg>
        <pc:spChg chg="add del">
          <ac:chgData name="Susannah Arje" userId="a1e913d30e407a92" providerId="LiveId" clId="{AAA69AB9-6E2F-4746-B99A-313C641FCA49}" dt="2020-03-23T14:24:12.018" v="230" actId="26606"/>
          <ac:spMkLst>
            <pc:docMk/>
            <pc:sldMk cId="2636682397" sldId="259"/>
            <ac:spMk id="32" creationId="{7A1AE32B-3A6E-4C5E-8FEB-73861B9A26B5}"/>
          </ac:spMkLst>
        </pc:spChg>
        <pc:spChg chg="add del">
          <ac:chgData name="Susannah Arje" userId="a1e913d30e407a92" providerId="LiveId" clId="{AAA69AB9-6E2F-4746-B99A-313C641FCA49}" dt="2020-03-23T14:24:12.018" v="230" actId="26606"/>
          <ac:spMkLst>
            <pc:docMk/>
            <pc:sldMk cId="2636682397" sldId="259"/>
            <ac:spMk id="33" creationId="{91EF4628-85F0-43A0-AE98-6957F7E48EDD}"/>
          </ac:spMkLst>
        </pc:spChg>
        <pc:spChg chg="add del">
          <ac:chgData name="Susannah Arje" userId="a1e913d30e407a92" providerId="LiveId" clId="{AAA69AB9-6E2F-4746-B99A-313C641FCA49}" dt="2020-03-23T14:24:15.205" v="232" actId="26606"/>
          <ac:spMkLst>
            <pc:docMk/>
            <pc:sldMk cId="2636682397" sldId="259"/>
            <ac:spMk id="34" creationId="{BA53A868-C420-4BAE-9244-EC162AF05CFC}"/>
          </ac:spMkLst>
        </pc:spChg>
        <pc:spChg chg="add del">
          <ac:chgData name="Susannah Arje" userId="a1e913d30e407a92" providerId="LiveId" clId="{AAA69AB9-6E2F-4746-B99A-313C641FCA49}" dt="2020-03-23T14:24:15.205" v="232" actId="26606"/>
          <ac:spMkLst>
            <pc:docMk/>
            <pc:sldMk cId="2636682397" sldId="259"/>
            <ac:spMk id="35" creationId="{1E8D93C5-28EB-42D0-86CE-D804955653CC}"/>
          </ac:spMkLst>
        </pc:spChg>
        <pc:spChg chg="add del">
          <ac:chgData name="Susannah Arje" userId="a1e913d30e407a92" providerId="LiveId" clId="{AAA69AB9-6E2F-4746-B99A-313C641FCA49}" dt="2020-03-23T14:24:15.205" v="232" actId="26606"/>
          <ac:spMkLst>
            <pc:docMk/>
            <pc:sldMk cId="2636682397" sldId="259"/>
            <ac:spMk id="37" creationId="{AB1B1E7D-F76D-4744-AF85-239E6998A4C5}"/>
          </ac:spMkLst>
        </pc:spChg>
        <pc:spChg chg="add del">
          <ac:chgData name="Susannah Arje" userId="a1e913d30e407a92" providerId="LiveId" clId="{AAA69AB9-6E2F-4746-B99A-313C641FCA49}" dt="2020-03-23T14:24:15.205" v="232" actId="26606"/>
          <ac:spMkLst>
            <pc:docMk/>
            <pc:sldMk cId="2636682397" sldId="259"/>
            <ac:spMk id="39" creationId="{3BB65211-00DB-45B6-A223-033B2D19CBE8}"/>
          </ac:spMkLst>
        </pc:spChg>
        <pc:spChg chg="add del">
          <ac:chgData name="Susannah Arje" userId="a1e913d30e407a92" providerId="LiveId" clId="{AAA69AB9-6E2F-4746-B99A-313C641FCA49}" dt="2020-03-23T14:24:15.205" v="232" actId="26606"/>
          <ac:spMkLst>
            <pc:docMk/>
            <pc:sldMk cId="2636682397" sldId="259"/>
            <ac:spMk id="44" creationId="{EA4E4267-CAF0-4C38-8DC6-CD3B1A9F046E}"/>
          </ac:spMkLst>
        </pc:spChg>
        <pc:spChg chg="add del">
          <ac:chgData name="Susannah Arje" userId="a1e913d30e407a92" providerId="LiveId" clId="{AAA69AB9-6E2F-4746-B99A-313C641FCA49}" dt="2020-03-23T14:24:15.205" v="232" actId="26606"/>
          <ac:spMkLst>
            <pc:docMk/>
            <pc:sldMk cId="2636682397" sldId="259"/>
            <ac:spMk id="45" creationId="{0EE3ACC5-126D-4BA4-8B45-7F0B5B839C51}"/>
          </ac:spMkLst>
        </pc:spChg>
        <pc:spChg chg="add del">
          <ac:chgData name="Susannah Arje" userId="a1e913d30e407a92" providerId="LiveId" clId="{AAA69AB9-6E2F-4746-B99A-313C641FCA49}" dt="2020-03-23T14:24:15.205" v="232" actId="26606"/>
          <ac:spMkLst>
            <pc:docMk/>
            <pc:sldMk cId="2636682397" sldId="259"/>
            <ac:spMk id="46" creationId="{AB2868F7-FE10-4289-A5BD-90763C7A2F5A}"/>
          </ac:spMkLst>
        </pc:spChg>
        <pc:spChg chg="add del">
          <ac:chgData name="Susannah Arje" userId="a1e913d30e407a92" providerId="LiveId" clId="{AAA69AB9-6E2F-4746-B99A-313C641FCA49}" dt="2020-03-23T14:24:15.205" v="232" actId="26606"/>
          <ac:spMkLst>
            <pc:docMk/>
            <pc:sldMk cId="2636682397" sldId="259"/>
            <ac:spMk id="47" creationId="{BD94142C-10EE-487C-A327-404FDF358F22}"/>
          </ac:spMkLst>
        </pc:spChg>
        <pc:spChg chg="add del">
          <ac:chgData name="Susannah Arje" userId="a1e913d30e407a92" providerId="LiveId" clId="{AAA69AB9-6E2F-4746-B99A-313C641FCA49}" dt="2020-03-23T14:24:15.205" v="232" actId="26606"/>
          <ac:spMkLst>
            <pc:docMk/>
            <pc:sldMk cId="2636682397" sldId="259"/>
            <ac:spMk id="48" creationId="{5F7FAC2D-7A74-4939-A917-A1A5AF935685}"/>
          </ac:spMkLst>
        </pc:spChg>
        <pc:spChg chg="add del">
          <ac:chgData name="Susannah Arje" userId="a1e913d30e407a92" providerId="LiveId" clId="{AAA69AB9-6E2F-4746-B99A-313C641FCA49}" dt="2020-03-23T14:24:26.791" v="234" actId="26606"/>
          <ac:spMkLst>
            <pc:docMk/>
            <pc:sldMk cId="2636682397" sldId="259"/>
            <ac:spMk id="50" creationId="{904DB13E-F722-4ED6-BB00-556651E95281}"/>
          </ac:spMkLst>
        </pc:spChg>
        <pc:spChg chg="add del">
          <ac:chgData name="Susannah Arje" userId="a1e913d30e407a92" providerId="LiveId" clId="{AAA69AB9-6E2F-4746-B99A-313C641FCA49}" dt="2020-03-23T14:24:26.791" v="234" actId="26606"/>
          <ac:spMkLst>
            <pc:docMk/>
            <pc:sldMk cId="2636682397" sldId="259"/>
            <ac:spMk id="51" creationId="{1E8D93C5-28EB-42D0-86CE-D804955653CC}"/>
          </ac:spMkLst>
        </pc:spChg>
        <pc:spChg chg="add del">
          <ac:chgData name="Susannah Arje" userId="a1e913d30e407a92" providerId="LiveId" clId="{AAA69AB9-6E2F-4746-B99A-313C641FCA49}" dt="2020-03-23T14:24:26.791" v="234" actId="26606"/>
          <ac:spMkLst>
            <pc:docMk/>
            <pc:sldMk cId="2636682397" sldId="259"/>
            <ac:spMk id="52" creationId="{AB1B1E7D-F76D-4744-AF85-239E6998A4C5}"/>
          </ac:spMkLst>
        </pc:spChg>
        <pc:spChg chg="add del">
          <ac:chgData name="Susannah Arje" userId="a1e913d30e407a92" providerId="LiveId" clId="{AAA69AB9-6E2F-4746-B99A-313C641FCA49}" dt="2020-03-23T14:24:26.791" v="234" actId="26606"/>
          <ac:spMkLst>
            <pc:docMk/>
            <pc:sldMk cId="2636682397" sldId="259"/>
            <ac:spMk id="53" creationId="{3BB65211-00DB-45B6-A223-033B2D19CBE8}"/>
          </ac:spMkLst>
        </pc:spChg>
        <pc:spChg chg="add del">
          <ac:chgData name="Susannah Arje" userId="a1e913d30e407a92" providerId="LiveId" clId="{AAA69AB9-6E2F-4746-B99A-313C641FCA49}" dt="2020-03-23T14:24:26.791" v="234" actId="26606"/>
          <ac:spMkLst>
            <pc:docMk/>
            <pc:sldMk cId="2636682397" sldId="259"/>
            <ac:spMk id="57" creationId="{08F455B7-514F-4326-8EA9-442D7F26CBB0}"/>
          </ac:spMkLst>
        </pc:spChg>
        <pc:spChg chg="add del">
          <ac:chgData name="Susannah Arje" userId="a1e913d30e407a92" providerId="LiveId" clId="{AAA69AB9-6E2F-4746-B99A-313C641FCA49}" dt="2020-03-23T14:24:26.791" v="234" actId="26606"/>
          <ac:spMkLst>
            <pc:docMk/>
            <pc:sldMk cId="2636682397" sldId="259"/>
            <ac:spMk id="58" creationId="{27A9C548-0579-4864-92A3-093842E89D88}"/>
          </ac:spMkLst>
        </pc:spChg>
        <pc:spChg chg="add del">
          <ac:chgData name="Susannah Arje" userId="a1e913d30e407a92" providerId="LiveId" clId="{AAA69AB9-6E2F-4746-B99A-313C641FCA49}" dt="2020-03-23T14:24:26.791" v="234" actId="26606"/>
          <ac:spMkLst>
            <pc:docMk/>
            <pc:sldMk cId="2636682397" sldId="259"/>
            <ac:spMk id="59" creationId="{DD4224F0-9A4A-420C-82F8-2B67484DB526}"/>
          </ac:spMkLst>
        </pc:spChg>
        <pc:spChg chg="add del">
          <ac:chgData name="Susannah Arje" userId="a1e913d30e407a92" providerId="LiveId" clId="{AAA69AB9-6E2F-4746-B99A-313C641FCA49}" dt="2020-03-23T14:24:26.791" v="234" actId="26606"/>
          <ac:spMkLst>
            <pc:docMk/>
            <pc:sldMk cId="2636682397" sldId="259"/>
            <ac:spMk id="60" creationId="{57525A5F-CDD4-4EB3-9187-2A0E9EA15041}"/>
          </ac:spMkLst>
        </pc:spChg>
        <pc:spChg chg="add del">
          <ac:chgData name="Susannah Arje" userId="a1e913d30e407a92" providerId="LiveId" clId="{AAA69AB9-6E2F-4746-B99A-313C641FCA49}" dt="2020-03-23T14:24:26.791" v="234" actId="26606"/>
          <ac:spMkLst>
            <pc:docMk/>
            <pc:sldMk cId="2636682397" sldId="259"/>
            <ac:spMk id="61" creationId="{08F5B423-DA6A-4E80-B3CA-549A442C8FB4}"/>
          </ac:spMkLst>
        </pc:spChg>
        <pc:spChg chg="add del">
          <ac:chgData name="Susannah Arje" userId="a1e913d30e407a92" providerId="LiveId" clId="{AAA69AB9-6E2F-4746-B99A-313C641FCA49}" dt="2020-03-23T14:24:26.791" v="234" actId="26606"/>
          <ac:spMkLst>
            <pc:docMk/>
            <pc:sldMk cId="2636682397" sldId="259"/>
            <ac:spMk id="62" creationId="{738170B5-3ECC-493B-85FA-6905971AD17E}"/>
          </ac:spMkLst>
        </pc:spChg>
        <pc:spChg chg="add del">
          <ac:chgData name="Susannah Arje" userId="a1e913d30e407a92" providerId="LiveId" clId="{AAA69AB9-6E2F-4746-B99A-313C641FCA49}" dt="2020-03-23T14:24:29.603" v="236" actId="26606"/>
          <ac:spMkLst>
            <pc:docMk/>
            <pc:sldMk cId="2636682397" sldId="259"/>
            <ac:spMk id="67" creationId="{904DB13E-F722-4ED6-BB00-556651E95281}"/>
          </ac:spMkLst>
        </pc:spChg>
        <pc:spChg chg="add del">
          <ac:chgData name="Susannah Arje" userId="a1e913d30e407a92" providerId="LiveId" clId="{AAA69AB9-6E2F-4746-B99A-313C641FCA49}" dt="2020-03-23T14:24:29.603" v="236" actId="26606"/>
          <ac:spMkLst>
            <pc:docMk/>
            <pc:sldMk cId="2636682397" sldId="259"/>
            <ac:spMk id="68" creationId="{1E8D93C5-28EB-42D0-86CE-D804955653CC}"/>
          </ac:spMkLst>
        </pc:spChg>
        <pc:spChg chg="add del">
          <ac:chgData name="Susannah Arje" userId="a1e913d30e407a92" providerId="LiveId" clId="{AAA69AB9-6E2F-4746-B99A-313C641FCA49}" dt="2020-03-23T14:24:29.603" v="236" actId="26606"/>
          <ac:spMkLst>
            <pc:docMk/>
            <pc:sldMk cId="2636682397" sldId="259"/>
            <ac:spMk id="69" creationId="{AB1B1E7D-F76D-4744-AF85-239E6998A4C5}"/>
          </ac:spMkLst>
        </pc:spChg>
        <pc:spChg chg="add del">
          <ac:chgData name="Susannah Arje" userId="a1e913d30e407a92" providerId="LiveId" clId="{AAA69AB9-6E2F-4746-B99A-313C641FCA49}" dt="2020-03-23T14:24:29.603" v="236" actId="26606"/>
          <ac:spMkLst>
            <pc:docMk/>
            <pc:sldMk cId="2636682397" sldId="259"/>
            <ac:spMk id="70" creationId="{3BB65211-00DB-45B6-A223-033B2D19CBE8}"/>
          </ac:spMkLst>
        </pc:spChg>
        <pc:spChg chg="add del">
          <ac:chgData name="Susannah Arje" userId="a1e913d30e407a92" providerId="LiveId" clId="{AAA69AB9-6E2F-4746-B99A-313C641FCA49}" dt="2020-03-23T14:24:29.603" v="236" actId="26606"/>
          <ac:spMkLst>
            <pc:docMk/>
            <pc:sldMk cId="2636682397" sldId="259"/>
            <ac:spMk id="74" creationId="{EA4E4267-CAF0-4C38-8DC6-CD3B1A9F046E}"/>
          </ac:spMkLst>
        </pc:spChg>
        <pc:spChg chg="add del">
          <ac:chgData name="Susannah Arje" userId="a1e913d30e407a92" providerId="LiveId" clId="{AAA69AB9-6E2F-4746-B99A-313C641FCA49}" dt="2020-03-23T14:24:29.603" v="236" actId="26606"/>
          <ac:spMkLst>
            <pc:docMk/>
            <pc:sldMk cId="2636682397" sldId="259"/>
            <ac:spMk id="75" creationId="{0EE3ACC5-126D-4BA4-8B45-7F0B5B839C51}"/>
          </ac:spMkLst>
        </pc:spChg>
        <pc:spChg chg="add del">
          <ac:chgData name="Susannah Arje" userId="a1e913d30e407a92" providerId="LiveId" clId="{AAA69AB9-6E2F-4746-B99A-313C641FCA49}" dt="2020-03-23T14:24:29.603" v="236" actId="26606"/>
          <ac:spMkLst>
            <pc:docMk/>
            <pc:sldMk cId="2636682397" sldId="259"/>
            <ac:spMk id="76" creationId="{AB2868F7-FE10-4289-A5BD-90763C7A2F5A}"/>
          </ac:spMkLst>
        </pc:spChg>
        <pc:spChg chg="add del">
          <ac:chgData name="Susannah Arje" userId="a1e913d30e407a92" providerId="LiveId" clId="{AAA69AB9-6E2F-4746-B99A-313C641FCA49}" dt="2020-03-23T14:24:29.603" v="236" actId="26606"/>
          <ac:spMkLst>
            <pc:docMk/>
            <pc:sldMk cId="2636682397" sldId="259"/>
            <ac:spMk id="77" creationId="{BD94142C-10EE-487C-A327-404FDF358F22}"/>
          </ac:spMkLst>
        </pc:spChg>
        <pc:spChg chg="add del">
          <ac:chgData name="Susannah Arje" userId="a1e913d30e407a92" providerId="LiveId" clId="{AAA69AB9-6E2F-4746-B99A-313C641FCA49}" dt="2020-03-23T14:24:29.603" v="236" actId="26606"/>
          <ac:spMkLst>
            <pc:docMk/>
            <pc:sldMk cId="2636682397" sldId="259"/>
            <ac:spMk id="78" creationId="{5F7FAC2D-7A74-4939-A917-A1A5AF935685}"/>
          </ac:spMkLst>
        </pc:spChg>
        <pc:spChg chg="add del">
          <ac:chgData name="Susannah Arje" userId="a1e913d30e407a92" providerId="LiveId" clId="{AAA69AB9-6E2F-4746-B99A-313C641FCA49}" dt="2020-03-23T14:24:29.603" v="236" actId="26606"/>
          <ac:spMkLst>
            <pc:docMk/>
            <pc:sldMk cId="2636682397" sldId="259"/>
            <ac:spMk id="79" creationId="{BA53A868-C420-4BAE-9244-EC162AF05CFC}"/>
          </ac:spMkLst>
        </pc:spChg>
        <pc:spChg chg="add">
          <ac:chgData name="Susannah Arje" userId="a1e913d30e407a92" providerId="LiveId" clId="{AAA69AB9-6E2F-4746-B99A-313C641FCA49}" dt="2020-03-23T14:24:29.712" v="237" actId="26606"/>
          <ac:spMkLst>
            <pc:docMk/>
            <pc:sldMk cId="2636682397" sldId="259"/>
            <ac:spMk id="84" creationId="{904DB13E-F722-4ED6-BB00-556651E95281}"/>
          </ac:spMkLst>
        </pc:spChg>
        <pc:spChg chg="add">
          <ac:chgData name="Susannah Arje" userId="a1e913d30e407a92" providerId="LiveId" clId="{AAA69AB9-6E2F-4746-B99A-313C641FCA49}" dt="2020-03-23T14:24:29.712" v="237" actId="26606"/>
          <ac:spMkLst>
            <pc:docMk/>
            <pc:sldMk cId="2636682397" sldId="259"/>
            <ac:spMk id="85" creationId="{1E8D93C5-28EB-42D0-86CE-D804955653CC}"/>
          </ac:spMkLst>
        </pc:spChg>
        <pc:spChg chg="add">
          <ac:chgData name="Susannah Arje" userId="a1e913d30e407a92" providerId="LiveId" clId="{AAA69AB9-6E2F-4746-B99A-313C641FCA49}" dt="2020-03-23T14:24:29.712" v="237" actId="26606"/>
          <ac:spMkLst>
            <pc:docMk/>
            <pc:sldMk cId="2636682397" sldId="259"/>
            <ac:spMk id="86" creationId="{AB1B1E7D-F76D-4744-AF85-239E6998A4C5}"/>
          </ac:spMkLst>
        </pc:spChg>
        <pc:spChg chg="add">
          <ac:chgData name="Susannah Arje" userId="a1e913d30e407a92" providerId="LiveId" clId="{AAA69AB9-6E2F-4746-B99A-313C641FCA49}" dt="2020-03-23T14:24:29.712" v="237" actId="26606"/>
          <ac:spMkLst>
            <pc:docMk/>
            <pc:sldMk cId="2636682397" sldId="259"/>
            <ac:spMk id="87" creationId="{3BB65211-00DB-45B6-A223-033B2D19CBE8}"/>
          </ac:spMkLst>
        </pc:spChg>
        <pc:spChg chg="add">
          <ac:chgData name="Susannah Arje" userId="a1e913d30e407a92" providerId="LiveId" clId="{AAA69AB9-6E2F-4746-B99A-313C641FCA49}" dt="2020-03-23T14:24:29.712" v="237" actId="26606"/>
          <ac:spMkLst>
            <pc:docMk/>
            <pc:sldMk cId="2636682397" sldId="259"/>
            <ac:spMk id="91" creationId="{08F455B7-514F-4326-8EA9-442D7F26CBB0}"/>
          </ac:spMkLst>
        </pc:spChg>
        <pc:spChg chg="add">
          <ac:chgData name="Susannah Arje" userId="a1e913d30e407a92" providerId="LiveId" clId="{AAA69AB9-6E2F-4746-B99A-313C641FCA49}" dt="2020-03-23T14:24:29.712" v="237" actId="26606"/>
          <ac:spMkLst>
            <pc:docMk/>
            <pc:sldMk cId="2636682397" sldId="259"/>
            <ac:spMk id="92" creationId="{27A9C548-0579-4864-92A3-093842E89D88}"/>
          </ac:spMkLst>
        </pc:spChg>
        <pc:spChg chg="add">
          <ac:chgData name="Susannah Arje" userId="a1e913d30e407a92" providerId="LiveId" clId="{AAA69AB9-6E2F-4746-B99A-313C641FCA49}" dt="2020-03-23T14:24:29.712" v="237" actId="26606"/>
          <ac:spMkLst>
            <pc:docMk/>
            <pc:sldMk cId="2636682397" sldId="259"/>
            <ac:spMk id="93" creationId="{DD4224F0-9A4A-420C-82F8-2B67484DB526}"/>
          </ac:spMkLst>
        </pc:spChg>
        <pc:spChg chg="add">
          <ac:chgData name="Susannah Arje" userId="a1e913d30e407a92" providerId="LiveId" clId="{AAA69AB9-6E2F-4746-B99A-313C641FCA49}" dt="2020-03-23T14:24:29.712" v="237" actId="26606"/>
          <ac:spMkLst>
            <pc:docMk/>
            <pc:sldMk cId="2636682397" sldId="259"/>
            <ac:spMk id="94" creationId="{57525A5F-CDD4-4EB3-9187-2A0E9EA15041}"/>
          </ac:spMkLst>
        </pc:spChg>
        <pc:spChg chg="add">
          <ac:chgData name="Susannah Arje" userId="a1e913d30e407a92" providerId="LiveId" clId="{AAA69AB9-6E2F-4746-B99A-313C641FCA49}" dt="2020-03-23T14:24:29.712" v="237" actId="26606"/>
          <ac:spMkLst>
            <pc:docMk/>
            <pc:sldMk cId="2636682397" sldId="259"/>
            <ac:spMk id="95" creationId="{08F5B423-DA6A-4E80-B3CA-549A442C8FB4}"/>
          </ac:spMkLst>
        </pc:spChg>
        <pc:spChg chg="add">
          <ac:chgData name="Susannah Arje" userId="a1e913d30e407a92" providerId="LiveId" clId="{AAA69AB9-6E2F-4746-B99A-313C641FCA49}" dt="2020-03-23T14:24:29.712" v="237" actId="26606"/>
          <ac:spMkLst>
            <pc:docMk/>
            <pc:sldMk cId="2636682397" sldId="259"/>
            <ac:spMk id="96" creationId="{738170B5-3ECC-493B-85FA-6905971AD17E}"/>
          </ac:spMkLst>
        </pc:spChg>
        <pc:grpChg chg="add del">
          <ac:chgData name="Susannah Arje" userId="a1e913d30e407a92" providerId="LiveId" clId="{AAA69AB9-6E2F-4746-B99A-313C641FCA49}" dt="2020-03-23T14:24:15.205" v="232" actId="26606"/>
          <ac:grpSpMkLst>
            <pc:docMk/>
            <pc:sldMk cId="2636682397" sldId="259"/>
            <ac:grpSpMk id="41" creationId="{E26428D7-C6F3-473D-A360-A3F5C3E8728C}"/>
          </ac:grpSpMkLst>
        </pc:grpChg>
        <pc:grpChg chg="add del">
          <ac:chgData name="Susannah Arje" userId="a1e913d30e407a92" providerId="LiveId" clId="{AAA69AB9-6E2F-4746-B99A-313C641FCA49}" dt="2020-03-23T14:24:26.791" v="234" actId="26606"/>
          <ac:grpSpMkLst>
            <pc:docMk/>
            <pc:sldMk cId="2636682397" sldId="259"/>
            <ac:grpSpMk id="54" creationId="{E26428D7-C6F3-473D-A360-A3F5C3E8728C}"/>
          </ac:grpSpMkLst>
        </pc:grpChg>
        <pc:grpChg chg="add del">
          <ac:chgData name="Susannah Arje" userId="a1e913d30e407a92" providerId="LiveId" clId="{AAA69AB9-6E2F-4746-B99A-313C641FCA49}" dt="2020-03-23T14:24:29.603" v="236" actId="26606"/>
          <ac:grpSpMkLst>
            <pc:docMk/>
            <pc:sldMk cId="2636682397" sldId="259"/>
            <ac:grpSpMk id="71" creationId="{E26428D7-C6F3-473D-A360-A3F5C3E8728C}"/>
          </ac:grpSpMkLst>
        </pc:grpChg>
        <pc:grpChg chg="add">
          <ac:chgData name="Susannah Arje" userId="a1e913d30e407a92" providerId="LiveId" clId="{AAA69AB9-6E2F-4746-B99A-313C641FCA49}" dt="2020-03-23T14:24:29.712" v="237" actId="26606"/>
          <ac:grpSpMkLst>
            <pc:docMk/>
            <pc:sldMk cId="2636682397" sldId="259"/>
            <ac:grpSpMk id="88" creationId="{E26428D7-C6F3-473D-A360-A3F5C3E8728C}"/>
          </ac:grpSpMkLst>
        </pc:grpChg>
        <pc:picChg chg="add mod">
          <ac:chgData name="Susannah Arje" userId="a1e913d30e407a92" providerId="LiveId" clId="{AAA69AB9-6E2F-4746-B99A-313C641FCA49}" dt="2020-03-23T14:24:29.712" v="237" actId="26606"/>
          <ac:picMkLst>
            <pc:docMk/>
            <pc:sldMk cId="2636682397" sldId="259"/>
            <ac:picMk id="5" creationId="{364A465F-C04E-499F-A40F-00D6FF5B5E7F}"/>
          </ac:picMkLst>
        </pc:picChg>
        <pc:cxnChg chg="add del">
          <ac:chgData name="Susannah Arje" userId="a1e913d30e407a92" providerId="LiveId" clId="{AAA69AB9-6E2F-4746-B99A-313C641FCA49}" dt="2020-03-23T14:24:15.205" v="232" actId="26606"/>
          <ac:cxnSpMkLst>
            <pc:docMk/>
            <pc:sldMk cId="2636682397" sldId="259"/>
            <ac:cxnSpMk id="36" creationId="{C2686EF3-81CC-419F-96C3-002A75880309}"/>
          </ac:cxnSpMkLst>
        </pc:cxnChg>
        <pc:cxnChg chg="add del">
          <ac:chgData name="Susannah Arje" userId="a1e913d30e407a92" providerId="LiveId" clId="{AAA69AB9-6E2F-4746-B99A-313C641FCA49}" dt="2020-03-23T14:24:15.205" v="232" actId="26606"/>
          <ac:cxnSpMkLst>
            <pc:docMk/>
            <pc:sldMk cId="2636682397" sldId="259"/>
            <ac:cxnSpMk id="38" creationId="{F8D93CCA-A85E-4529-A6F0-8BB54D27BCD1}"/>
          </ac:cxnSpMkLst>
        </pc:cxnChg>
        <pc:cxnChg chg="add del">
          <ac:chgData name="Susannah Arje" userId="a1e913d30e407a92" providerId="LiveId" clId="{AAA69AB9-6E2F-4746-B99A-313C641FCA49}" dt="2020-03-23T14:24:15.205" v="232" actId="26606"/>
          <ac:cxnSpMkLst>
            <pc:docMk/>
            <pc:sldMk cId="2636682397" sldId="259"/>
            <ac:cxnSpMk id="40" creationId="{1ECFA516-C18C-41AE-AFF2-A0D0A59C9E90}"/>
          </ac:cxnSpMkLst>
        </pc:cxnChg>
        <pc:cxnChg chg="add del">
          <ac:chgData name="Susannah Arje" userId="a1e913d30e407a92" providerId="LiveId" clId="{AAA69AB9-6E2F-4746-B99A-313C641FCA49}" dt="2020-03-23T14:24:26.791" v="234" actId="26606"/>
          <ac:cxnSpMkLst>
            <pc:docMk/>
            <pc:sldMk cId="2636682397" sldId="259"/>
            <ac:cxnSpMk id="63" creationId="{F8DD37B8-B6EA-49DC-90EF-F4E3594540AE}"/>
          </ac:cxnSpMkLst>
        </pc:cxnChg>
        <pc:cxnChg chg="add del">
          <ac:chgData name="Susannah Arje" userId="a1e913d30e407a92" providerId="LiveId" clId="{AAA69AB9-6E2F-4746-B99A-313C641FCA49}" dt="2020-03-23T14:24:26.791" v="234" actId="26606"/>
          <ac:cxnSpMkLst>
            <pc:docMk/>
            <pc:sldMk cId="2636682397" sldId="259"/>
            <ac:cxnSpMk id="64" creationId="{500F7FF8-41E5-4585-AFDC-54EA8B275752}"/>
          </ac:cxnSpMkLst>
        </pc:cxnChg>
        <pc:cxnChg chg="add del">
          <ac:chgData name="Susannah Arje" userId="a1e913d30e407a92" providerId="LiveId" clId="{AAA69AB9-6E2F-4746-B99A-313C641FCA49}" dt="2020-03-23T14:24:26.791" v="234" actId="26606"/>
          <ac:cxnSpMkLst>
            <pc:docMk/>
            <pc:sldMk cId="2636682397" sldId="259"/>
            <ac:cxnSpMk id="65" creationId="{BAE2A71D-F8BA-4E4F-88A8-1F5FD5DF13DD}"/>
          </ac:cxnSpMkLst>
        </pc:cxnChg>
        <pc:cxnChg chg="add del">
          <ac:chgData name="Susannah Arje" userId="a1e913d30e407a92" providerId="LiveId" clId="{AAA69AB9-6E2F-4746-B99A-313C641FCA49}" dt="2020-03-23T14:24:29.603" v="236" actId="26606"/>
          <ac:cxnSpMkLst>
            <pc:docMk/>
            <pc:sldMk cId="2636682397" sldId="259"/>
            <ac:cxnSpMk id="80" creationId="{C2686EF3-81CC-419F-96C3-002A75880309}"/>
          </ac:cxnSpMkLst>
        </pc:cxnChg>
        <pc:cxnChg chg="add del">
          <ac:chgData name="Susannah Arje" userId="a1e913d30e407a92" providerId="LiveId" clId="{AAA69AB9-6E2F-4746-B99A-313C641FCA49}" dt="2020-03-23T14:24:29.603" v="236" actId="26606"/>
          <ac:cxnSpMkLst>
            <pc:docMk/>
            <pc:sldMk cId="2636682397" sldId="259"/>
            <ac:cxnSpMk id="81" creationId="{F8D93CCA-A85E-4529-A6F0-8BB54D27BCD1}"/>
          </ac:cxnSpMkLst>
        </pc:cxnChg>
        <pc:cxnChg chg="add del">
          <ac:chgData name="Susannah Arje" userId="a1e913d30e407a92" providerId="LiveId" clId="{AAA69AB9-6E2F-4746-B99A-313C641FCA49}" dt="2020-03-23T14:24:29.603" v="236" actId="26606"/>
          <ac:cxnSpMkLst>
            <pc:docMk/>
            <pc:sldMk cId="2636682397" sldId="259"/>
            <ac:cxnSpMk id="82" creationId="{1ECFA516-C18C-41AE-AFF2-A0D0A59C9E90}"/>
          </ac:cxnSpMkLst>
        </pc:cxnChg>
        <pc:cxnChg chg="add">
          <ac:chgData name="Susannah Arje" userId="a1e913d30e407a92" providerId="LiveId" clId="{AAA69AB9-6E2F-4746-B99A-313C641FCA49}" dt="2020-03-23T14:24:29.712" v="237" actId="26606"/>
          <ac:cxnSpMkLst>
            <pc:docMk/>
            <pc:sldMk cId="2636682397" sldId="259"/>
            <ac:cxnSpMk id="97" creationId="{F8DD37B8-B6EA-49DC-90EF-F4E3594540AE}"/>
          </ac:cxnSpMkLst>
        </pc:cxnChg>
        <pc:cxnChg chg="add">
          <ac:chgData name="Susannah Arje" userId="a1e913d30e407a92" providerId="LiveId" clId="{AAA69AB9-6E2F-4746-B99A-313C641FCA49}" dt="2020-03-23T14:24:29.712" v="237" actId="26606"/>
          <ac:cxnSpMkLst>
            <pc:docMk/>
            <pc:sldMk cId="2636682397" sldId="259"/>
            <ac:cxnSpMk id="98" creationId="{500F7FF8-41E5-4585-AFDC-54EA8B275752}"/>
          </ac:cxnSpMkLst>
        </pc:cxnChg>
        <pc:cxnChg chg="add">
          <ac:chgData name="Susannah Arje" userId="a1e913d30e407a92" providerId="LiveId" clId="{AAA69AB9-6E2F-4746-B99A-313C641FCA49}" dt="2020-03-23T14:24:29.712" v="237" actId="26606"/>
          <ac:cxnSpMkLst>
            <pc:docMk/>
            <pc:sldMk cId="2636682397" sldId="259"/>
            <ac:cxnSpMk id="99" creationId="{BAE2A71D-F8BA-4E4F-88A8-1F5FD5DF13DD}"/>
          </ac:cxnSpMkLst>
        </pc:cxnChg>
      </pc:sldChg>
      <pc:sldChg chg="delSp modSp add del mod setBg">
        <pc:chgData name="Susannah Arje" userId="a1e913d30e407a92" providerId="LiveId" clId="{AAA69AB9-6E2F-4746-B99A-313C641FCA49}" dt="2020-03-23T14:50:36.605" v="542" actId="2696"/>
        <pc:sldMkLst>
          <pc:docMk/>
          <pc:sldMk cId="4248664536" sldId="260"/>
        </pc:sldMkLst>
        <pc:spChg chg="del mod">
          <ac:chgData name="Susannah Arje" userId="a1e913d30e407a92" providerId="LiveId" clId="{AAA69AB9-6E2F-4746-B99A-313C641FCA49}" dt="2020-03-23T14:44:33.877" v="400" actId="478"/>
          <ac:spMkLst>
            <pc:docMk/>
            <pc:sldMk cId="4248664536" sldId="260"/>
            <ac:spMk id="3" creationId="{8FE9AA0B-9357-42D4-ADE3-2131481998DB}"/>
          </ac:spMkLst>
        </pc:spChg>
      </pc:sldChg>
      <pc:sldChg chg="addSp modSp add mod setBg">
        <pc:chgData name="Susannah Arje" userId="a1e913d30e407a92" providerId="LiveId" clId="{AAA69AB9-6E2F-4746-B99A-313C641FCA49}" dt="2020-03-23T14:49:29.599" v="539" actId="207"/>
        <pc:sldMkLst>
          <pc:docMk/>
          <pc:sldMk cId="87519462" sldId="261"/>
        </pc:sldMkLst>
        <pc:spChg chg="mod">
          <ac:chgData name="Susannah Arje" userId="a1e913d30e407a92" providerId="LiveId" clId="{AAA69AB9-6E2F-4746-B99A-313C641FCA49}" dt="2020-03-23T14:49:29.599" v="539" actId="207"/>
          <ac:spMkLst>
            <pc:docMk/>
            <pc:sldMk cId="87519462" sldId="261"/>
            <ac:spMk id="2" creationId="{78C15118-5FCE-434F-BB00-C15574994C64}"/>
          </ac:spMkLst>
        </pc:spChg>
        <pc:spChg chg="mod">
          <ac:chgData name="Susannah Arje" userId="a1e913d30e407a92" providerId="LiveId" clId="{AAA69AB9-6E2F-4746-B99A-313C641FCA49}" dt="2020-03-23T14:48:49.544" v="537" actId="207"/>
          <ac:spMkLst>
            <pc:docMk/>
            <pc:sldMk cId="87519462" sldId="261"/>
            <ac:spMk id="3" creationId="{7D115966-99E2-46AC-B06E-DE6DF0863526}"/>
          </ac:spMkLst>
        </pc:spChg>
        <pc:spChg chg="add">
          <ac:chgData name="Susannah Arje" userId="a1e913d30e407a92" providerId="LiveId" clId="{AAA69AB9-6E2F-4746-B99A-313C641FCA49}" dt="2020-03-23T14:47:09.027" v="407" actId="26606"/>
          <ac:spMkLst>
            <pc:docMk/>
            <pc:sldMk cId="87519462" sldId="261"/>
            <ac:spMk id="8" creationId="{70120F84-A866-4D9F-8B1C-9120A013D654}"/>
          </ac:spMkLst>
        </pc:spChg>
        <pc:spChg chg="add">
          <ac:chgData name="Susannah Arje" userId="a1e913d30e407a92" providerId="LiveId" clId="{AAA69AB9-6E2F-4746-B99A-313C641FCA49}" dt="2020-03-23T14:47:09.027" v="407" actId="26606"/>
          <ac:spMkLst>
            <pc:docMk/>
            <pc:sldMk cId="87519462" sldId="261"/>
            <ac:spMk id="10" creationId="{252FEFEF-6AC0-46B6-AC09-11FC56196FA4}"/>
          </ac:spMkLst>
        </pc:spChg>
      </pc:sldChg>
      <pc:sldChg chg="addSp delSp modSp add mod">
        <pc:chgData name="Susannah Arje" userId="a1e913d30e407a92" providerId="LiveId" clId="{AAA69AB9-6E2F-4746-B99A-313C641FCA49}" dt="2020-03-23T15:00:38.368" v="683" actId="20577"/>
        <pc:sldMkLst>
          <pc:docMk/>
          <pc:sldMk cId="1259292051" sldId="262"/>
        </pc:sldMkLst>
        <pc:spChg chg="mod">
          <ac:chgData name="Susannah Arje" userId="a1e913d30e407a92" providerId="LiveId" clId="{AAA69AB9-6E2F-4746-B99A-313C641FCA49}" dt="2020-03-23T14:53:09.795" v="594" actId="20577"/>
          <ac:spMkLst>
            <pc:docMk/>
            <pc:sldMk cId="1259292051" sldId="262"/>
            <ac:spMk id="2" creationId="{B0AC61A6-D1DD-4DB8-98C5-6E1FC6CA2519}"/>
          </ac:spMkLst>
        </pc:spChg>
        <pc:spChg chg="del">
          <ac:chgData name="Susannah Arje" userId="a1e913d30e407a92" providerId="LiveId" clId="{AAA69AB9-6E2F-4746-B99A-313C641FCA49}" dt="2020-03-23T14:51:09.049" v="544" actId="931"/>
          <ac:spMkLst>
            <pc:docMk/>
            <pc:sldMk cId="1259292051" sldId="262"/>
            <ac:spMk id="3" creationId="{99B3B5CD-CE5F-4B8A-9AAD-631FF35B80D9}"/>
          </ac:spMkLst>
        </pc:spChg>
        <pc:spChg chg="add mod">
          <ac:chgData name="Susannah Arje" userId="a1e913d30e407a92" providerId="LiveId" clId="{AAA69AB9-6E2F-4746-B99A-313C641FCA49}" dt="2020-03-23T14:56:25.214" v="628" actId="20577"/>
          <ac:spMkLst>
            <pc:docMk/>
            <pc:sldMk cId="1259292051" sldId="262"/>
            <ac:spMk id="13" creationId="{85FE4C8B-AD2E-4DD5-A77A-9EAE02674757}"/>
          </ac:spMkLst>
        </pc:spChg>
        <pc:spChg chg="add mod">
          <ac:chgData name="Susannah Arje" userId="a1e913d30e407a92" providerId="LiveId" clId="{AAA69AB9-6E2F-4746-B99A-313C641FCA49}" dt="2020-03-23T15:00:38.368" v="683" actId="20577"/>
          <ac:spMkLst>
            <pc:docMk/>
            <pc:sldMk cId="1259292051" sldId="262"/>
            <ac:spMk id="14" creationId="{DF868155-0E00-4BDB-993E-4F463765EE05}"/>
          </ac:spMkLst>
        </pc:spChg>
        <pc:picChg chg="add mod">
          <ac:chgData name="Susannah Arje" userId="a1e913d30e407a92" providerId="LiveId" clId="{AAA69AB9-6E2F-4746-B99A-313C641FCA49}" dt="2020-03-23T14:55:07.194" v="626" actId="14100"/>
          <ac:picMkLst>
            <pc:docMk/>
            <pc:sldMk cId="1259292051" sldId="262"/>
            <ac:picMk id="5" creationId="{39D5BF52-67BC-4059-B3D9-75B034A2422C}"/>
          </ac:picMkLst>
        </pc:picChg>
        <pc:picChg chg="add mod">
          <ac:chgData name="Susannah Arje" userId="a1e913d30e407a92" providerId="LiveId" clId="{AAA69AB9-6E2F-4746-B99A-313C641FCA49}" dt="2020-03-23T14:55:07.194" v="626" actId="14100"/>
          <ac:picMkLst>
            <pc:docMk/>
            <pc:sldMk cId="1259292051" sldId="262"/>
            <ac:picMk id="6" creationId="{BB16B707-8809-4803-AFF0-F76F3500703D}"/>
          </ac:picMkLst>
        </pc:picChg>
        <pc:picChg chg="add mod">
          <ac:chgData name="Susannah Arje" userId="a1e913d30e407a92" providerId="LiveId" clId="{AAA69AB9-6E2F-4746-B99A-313C641FCA49}" dt="2020-03-23T14:55:07.194" v="626" actId="14100"/>
          <ac:picMkLst>
            <pc:docMk/>
            <pc:sldMk cId="1259292051" sldId="262"/>
            <ac:picMk id="8" creationId="{A5B2FA5D-2EC8-4106-892B-BB43E04611EF}"/>
          </ac:picMkLst>
        </pc:picChg>
        <pc:picChg chg="add mod">
          <ac:chgData name="Susannah Arje" userId="a1e913d30e407a92" providerId="LiveId" clId="{AAA69AB9-6E2F-4746-B99A-313C641FCA49}" dt="2020-03-23T14:55:07.194" v="626" actId="14100"/>
          <ac:picMkLst>
            <pc:docMk/>
            <pc:sldMk cId="1259292051" sldId="262"/>
            <ac:picMk id="9" creationId="{E038D723-B2A4-4377-A26C-A6697F40DAFD}"/>
          </ac:picMkLst>
        </pc:picChg>
        <pc:picChg chg="add mod">
          <ac:chgData name="Susannah Arje" userId="a1e913d30e407a92" providerId="LiveId" clId="{AAA69AB9-6E2F-4746-B99A-313C641FCA49}" dt="2020-03-23T14:55:07.194" v="626" actId="14100"/>
          <ac:picMkLst>
            <pc:docMk/>
            <pc:sldMk cId="1259292051" sldId="262"/>
            <ac:picMk id="10" creationId="{3FC974D4-2B51-4A90-8C8D-E510E08CF2DC}"/>
          </ac:picMkLst>
        </pc:picChg>
        <pc:picChg chg="add mod">
          <ac:chgData name="Susannah Arje" userId="a1e913d30e407a92" providerId="LiveId" clId="{AAA69AB9-6E2F-4746-B99A-313C641FCA49}" dt="2020-03-23T14:55:07.194" v="626" actId="14100"/>
          <ac:picMkLst>
            <pc:docMk/>
            <pc:sldMk cId="1259292051" sldId="262"/>
            <ac:picMk id="11" creationId="{93AD428B-AFC9-470A-A119-A2C0C11FC02E}"/>
          </ac:picMkLst>
        </pc:picChg>
        <pc:picChg chg="add mod">
          <ac:chgData name="Susannah Arje" userId="a1e913d30e407a92" providerId="LiveId" clId="{AAA69AB9-6E2F-4746-B99A-313C641FCA49}" dt="2020-03-23T14:55:07.194" v="626" actId="14100"/>
          <ac:picMkLst>
            <pc:docMk/>
            <pc:sldMk cId="1259292051" sldId="262"/>
            <ac:picMk id="12" creationId="{FD632780-BF84-490C-93C5-C8EE84A86E85}"/>
          </ac:picMkLst>
        </pc:picChg>
      </pc:sldChg>
      <pc:sldChg chg="addSp delSp modSp add mod">
        <pc:chgData name="Susannah Arje" userId="a1e913d30e407a92" providerId="LiveId" clId="{AAA69AB9-6E2F-4746-B99A-313C641FCA49}" dt="2020-03-23T15:10:15.392" v="708" actId="14100"/>
        <pc:sldMkLst>
          <pc:docMk/>
          <pc:sldMk cId="2844549347" sldId="263"/>
        </pc:sldMkLst>
        <pc:spChg chg="del mod">
          <ac:chgData name="Susannah Arje" userId="a1e913d30e407a92" providerId="LiveId" clId="{AAA69AB9-6E2F-4746-B99A-313C641FCA49}" dt="2020-03-23T15:09:48.290" v="706" actId="478"/>
          <ac:spMkLst>
            <pc:docMk/>
            <pc:sldMk cId="2844549347" sldId="263"/>
            <ac:spMk id="2" creationId="{E38CBB7D-BA50-4A06-9723-416F9C93E3C4}"/>
          </ac:spMkLst>
        </pc:spChg>
        <pc:spChg chg="mod ord">
          <ac:chgData name="Susannah Arje" userId="a1e913d30e407a92" providerId="LiveId" clId="{AAA69AB9-6E2F-4746-B99A-313C641FCA49}" dt="2020-03-23T15:10:11.690" v="707" actId="1076"/>
          <ac:spMkLst>
            <pc:docMk/>
            <pc:sldMk cId="2844549347" sldId="263"/>
            <ac:spMk id="3" creationId="{74BF2DDB-6FFE-4AEA-B65A-948DC1576EA5}"/>
          </ac:spMkLst>
        </pc:spChg>
        <pc:spChg chg="add mod">
          <ac:chgData name="Susannah Arje" userId="a1e913d30e407a92" providerId="LiveId" clId="{AAA69AB9-6E2F-4746-B99A-313C641FCA49}" dt="2020-03-23T15:08:00.329" v="696" actId="1076"/>
          <ac:spMkLst>
            <pc:docMk/>
            <pc:sldMk cId="2844549347" sldId="263"/>
            <ac:spMk id="6" creationId="{8DDEED47-FB97-431E-8265-984927F21333}"/>
          </ac:spMkLst>
        </pc:spChg>
        <pc:picChg chg="add mod">
          <ac:chgData name="Susannah Arje" userId="a1e913d30e407a92" providerId="LiveId" clId="{AAA69AB9-6E2F-4746-B99A-313C641FCA49}" dt="2020-03-23T15:10:15.392" v="708" actId="14100"/>
          <ac:picMkLst>
            <pc:docMk/>
            <pc:sldMk cId="2844549347" sldId="263"/>
            <ac:picMk id="5" creationId="{2FF31012-5E26-49A5-AF84-C08547A485E5}"/>
          </ac:picMkLst>
        </pc:picChg>
      </pc:sldChg>
      <pc:sldChg chg="addSp delSp modSp add mod setBg modAnim">
        <pc:chgData name="Susannah Arje" userId="a1e913d30e407a92" providerId="LiveId" clId="{AAA69AB9-6E2F-4746-B99A-313C641FCA49}" dt="2020-03-23T15:17:33.507" v="749"/>
        <pc:sldMkLst>
          <pc:docMk/>
          <pc:sldMk cId="2698874199" sldId="264"/>
        </pc:sldMkLst>
        <pc:spChg chg="mod ord">
          <ac:chgData name="Susannah Arje" userId="a1e913d30e407a92" providerId="LiveId" clId="{AAA69AB9-6E2F-4746-B99A-313C641FCA49}" dt="2020-03-23T15:15:35.040" v="737" actId="1076"/>
          <ac:spMkLst>
            <pc:docMk/>
            <pc:sldMk cId="2698874199" sldId="264"/>
            <ac:spMk id="2" creationId="{8B297433-BEF2-4E70-A422-3B9964616354}"/>
          </ac:spMkLst>
        </pc:spChg>
        <pc:spChg chg="del">
          <ac:chgData name="Susannah Arje" userId="a1e913d30e407a92" providerId="LiveId" clId="{AAA69AB9-6E2F-4746-B99A-313C641FCA49}" dt="2020-03-23T15:12:58.939" v="710" actId="931"/>
          <ac:spMkLst>
            <pc:docMk/>
            <pc:sldMk cId="2698874199" sldId="264"/>
            <ac:spMk id="3" creationId="{150851B2-70E5-4465-A81E-E3B814EB5CF3}"/>
          </ac:spMkLst>
        </pc:spChg>
        <pc:spChg chg="add mod">
          <ac:chgData name="Susannah Arje" userId="a1e913d30e407a92" providerId="LiveId" clId="{AAA69AB9-6E2F-4746-B99A-313C641FCA49}" dt="2020-03-23T15:13:27.492" v="716" actId="26606"/>
          <ac:spMkLst>
            <pc:docMk/>
            <pc:sldMk cId="2698874199" sldId="264"/>
            <ac:spMk id="6" creationId="{DB273ED4-D293-47F1-9040-21B38093FA42}"/>
          </ac:spMkLst>
        </pc:spChg>
        <pc:spChg chg="add del mod">
          <ac:chgData name="Susannah Arje" userId="a1e913d30e407a92" providerId="LiveId" clId="{AAA69AB9-6E2F-4746-B99A-313C641FCA49}" dt="2020-03-23T15:15:30.949" v="736" actId="478"/>
          <ac:spMkLst>
            <pc:docMk/>
            <pc:sldMk cId="2698874199" sldId="264"/>
            <ac:spMk id="10" creationId="{50EC9D5E-91D3-45AE-AB52-ACD11DEF0E4C}"/>
          </ac:spMkLst>
        </pc:spChg>
        <pc:spChg chg="add">
          <ac:chgData name="Susannah Arje" userId="a1e913d30e407a92" providerId="LiveId" clId="{AAA69AB9-6E2F-4746-B99A-313C641FCA49}" dt="2020-03-23T15:13:27.492" v="716" actId="26606"/>
          <ac:spMkLst>
            <pc:docMk/>
            <pc:sldMk cId="2698874199" sldId="264"/>
            <ac:spMk id="13" creationId="{B6EE7E08-B389-43E5-B019-1B0A8ACBBD93}"/>
          </ac:spMkLst>
        </pc:spChg>
        <pc:spChg chg="add">
          <ac:chgData name="Susannah Arje" userId="a1e913d30e407a92" providerId="LiveId" clId="{AAA69AB9-6E2F-4746-B99A-313C641FCA49}" dt="2020-03-23T15:13:27.492" v="716" actId="26606"/>
          <ac:spMkLst>
            <pc:docMk/>
            <pc:sldMk cId="2698874199" sldId="264"/>
            <ac:spMk id="15" creationId="{E60D94A5-8A09-4BAB-8F7C-69BC34C54DDE}"/>
          </ac:spMkLst>
        </pc:spChg>
        <pc:spChg chg="add">
          <ac:chgData name="Susannah Arje" userId="a1e913d30e407a92" providerId="LiveId" clId="{AAA69AB9-6E2F-4746-B99A-313C641FCA49}" dt="2020-03-23T15:13:27.492" v="716" actId="26606"/>
          <ac:spMkLst>
            <pc:docMk/>
            <pc:sldMk cId="2698874199" sldId="264"/>
            <ac:spMk id="17" creationId="{7A1AE32B-3A6E-4C5E-8FEB-73861B9A26B5}"/>
          </ac:spMkLst>
        </pc:spChg>
        <pc:picChg chg="add mod">
          <ac:chgData name="Susannah Arje" userId="a1e913d30e407a92" providerId="LiveId" clId="{AAA69AB9-6E2F-4746-B99A-313C641FCA49}" dt="2020-03-23T15:13:27.492" v="716" actId="26606"/>
          <ac:picMkLst>
            <pc:docMk/>
            <pc:sldMk cId="2698874199" sldId="264"/>
            <ac:picMk id="5" creationId="{E5A6707E-C701-4980-9C10-04ED2C26D9C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none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3/23/2020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4181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0496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none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3/23/2020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5655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3/23/2020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089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3/23/2020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268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3/23/2020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783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3/23/2020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4781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3/23/2020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40714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3/23/2020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08023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660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164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959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67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8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800" b="1" i="1" kern="1200" cap="none" spc="-7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2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1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1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1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Lancashire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hyperlink" Target="http://www.kittlingbooks.com/2011/02/scene-of-crime-with-leighton-gage.html" TargetMode="External"/><Relationship Id="rId7" Type="http://schemas.openxmlformats.org/officeDocument/2006/relationships/image" Target="../media/image8.sv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6.svg"/><Relationship Id="rId10" Type="http://schemas.openxmlformats.org/officeDocument/2006/relationships/hyperlink" Target="https://creativecommons.org/licenses/by-sa/3.0/" TargetMode="External"/><Relationship Id="rId4" Type="http://schemas.openxmlformats.org/officeDocument/2006/relationships/image" Target="../media/image5.png"/><Relationship Id="rId9" Type="http://schemas.openxmlformats.org/officeDocument/2006/relationships/hyperlink" Target="http://commons.wikimedia.org/wiki/File:Police_in_Glasgow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ittlingbooks.com/2011/02/scene-of-crime-with-leighton-gage.html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sv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1_westminster_palace_panorama_2012_dusk.jpg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eograph.org.uk/photo/770029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8AAB1F6-2A1B-433C-9F6C-575A69A461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5730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7329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3272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B63753-68C3-46FD-AFD1-E0F62B11DD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6055" y="2350017"/>
            <a:ext cx="4775075" cy="1630906"/>
          </a:xfrm>
        </p:spPr>
        <p:txBody>
          <a:bodyPr>
            <a:normAutofit/>
          </a:bodyPr>
          <a:lstStyle/>
          <a:p>
            <a:r>
              <a:rPr lang="en-GB" sz="4400" dirty="0">
                <a:solidFill>
                  <a:schemeClr val="tx1"/>
                </a:solidFill>
              </a:rPr>
              <a:t>Robert Peel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38DF3AD-1F82-4E1D-AE29-AF4748A1F6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6055" y="3990546"/>
            <a:ext cx="4775075" cy="559656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By Imogen Arje</a:t>
            </a:r>
          </a:p>
        </p:txBody>
      </p:sp>
    </p:spTree>
    <p:extLst>
      <p:ext uri="{BB962C8B-B14F-4D97-AF65-F5344CB8AC3E}">
        <p14:creationId xmlns:p14="http://schemas.microsoft.com/office/powerpoint/2010/main" val="6751743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519282-1F9D-40AF-9083-B643DA9A0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Who was Robert Peel?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F045A1-A5DB-4952-B757-F9084C4A33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He was the British Prime Minister from 1834-1835, and 1841-1846</a:t>
            </a:r>
          </a:p>
          <a:p>
            <a:r>
              <a:rPr lang="en-GB" sz="2400" dirty="0"/>
              <a:t>He studied classics and maths at Oxford University</a:t>
            </a:r>
          </a:p>
          <a:p>
            <a:r>
              <a:rPr lang="en-GB" sz="2400" dirty="0"/>
              <a:t>He became an M.P when he was only 21</a:t>
            </a:r>
          </a:p>
          <a:p>
            <a:r>
              <a:rPr lang="en-US" sz="2400" dirty="0"/>
              <a:t>In 1844 he introduced the Factory Act, limiting the number of hours that women and children were permitted to work in factories</a:t>
            </a:r>
          </a:p>
          <a:p>
            <a:r>
              <a:rPr lang="en-US" sz="2400" dirty="0"/>
              <a:t>During his time as Prime Minister, he reintroduced income tax in order to reduce taxes on goods.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143805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Rectangle 10">
            <a:extLst>
              <a:ext uri="{FF2B5EF4-FFF2-40B4-BE49-F238E27FC236}">
                <a16:creationId xmlns:a16="http://schemas.microsoft.com/office/drawing/2014/main" id="{904DB13E-F722-4ED6-BB00-556651E9528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5" name="Rectangle 12">
            <a:extLst>
              <a:ext uri="{FF2B5EF4-FFF2-40B4-BE49-F238E27FC236}">
                <a16:creationId xmlns:a16="http://schemas.microsoft.com/office/drawing/2014/main" id="{1E8D93C5-28EB-42D0-86CE-D804955653C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86" name="Rectangle 14">
            <a:extLst>
              <a:ext uri="{FF2B5EF4-FFF2-40B4-BE49-F238E27FC236}">
                <a16:creationId xmlns:a16="http://schemas.microsoft.com/office/drawing/2014/main" id="{AB1B1E7D-F76D-4744-AF85-239E6998A4C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87" name="Rectangle 16">
            <a:extLst>
              <a:ext uri="{FF2B5EF4-FFF2-40B4-BE49-F238E27FC236}">
                <a16:creationId xmlns:a16="http://schemas.microsoft.com/office/drawing/2014/main" id="{3BB65211-00DB-45B6-A223-033B2D19CBE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88" name="Group 18">
            <a:extLst>
              <a:ext uri="{FF2B5EF4-FFF2-40B4-BE49-F238E27FC236}">
                <a16:creationId xmlns:a16="http://schemas.microsoft.com/office/drawing/2014/main" id="{E26428D7-C6F3-473D-A360-A3F5C3E8728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14DF524F-3FEF-4236-90C6-820E876A94E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20">
              <a:extLst>
                <a:ext uri="{FF2B5EF4-FFF2-40B4-BE49-F238E27FC236}">
                  <a16:creationId xmlns:a16="http://schemas.microsoft.com/office/drawing/2014/main" id="{2400A003-1BE9-49C2-8E57-DCD9B870FC8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21">
              <a:extLst>
                <a:ext uri="{FF2B5EF4-FFF2-40B4-BE49-F238E27FC236}">
                  <a16:creationId xmlns:a16="http://schemas.microsoft.com/office/drawing/2014/main" id="{83BF0991-F9A1-4282-99DB-92D70239F6A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1" name="Rectangle 23">
            <a:extLst>
              <a:ext uri="{FF2B5EF4-FFF2-40B4-BE49-F238E27FC236}">
                <a16:creationId xmlns:a16="http://schemas.microsoft.com/office/drawing/2014/main" id="{08F455B7-514F-4326-8EA9-442D7F26CB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Rectangle 25">
            <a:extLst>
              <a:ext uri="{FF2B5EF4-FFF2-40B4-BE49-F238E27FC236}">
                <a16:creationId xmlns:a16="http://schemas.microsoft.com/office/drawing/2014/main" id="{27A9C548-0579-4864-92A3-093842E89D8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Rectangle 27">
            <a:extLst>
              <a:ext uri="{FF2B5EF4-FFF2-40B4-BE49-F238E27FC236}">
                <a16:creationId xmlns:a16="http://schemas.microsoft.com/office/drawing/2014/main" id="{DD4224F0-9A4A-420C-82F8-2B67484DB52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866" y="0"/>
            <a:ext cx="6092503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picture containing map, text&#10;&#10;Description automatically generated">
            <a:extLst>
              <a:ext uri="{FF2B5EF4-FFF2-40B4-BE49-F238E27FC236}">
                <a16:creationId xmlns:a16="http://schemas.microsoft.com/office/drawing/2014/main" id="{364A465F-C04E-499F-A40F-00D6FF5B5E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758981" y="645106"/>
            <a:ext cx="4579969" cy="5564663"/>
          </a:xfrm>
          <a:prstGeom prst="rect">
            <a:avLst/>
          </a:prstGeom>
        </p:spPr>
      </p:pic>
      <p:sp>
        <p:nvSpPr>
          <p:cNvPr id="94" name="Rectangle 29">
            <a:extLst>
              <a:ext uri="{FF2B5EF4-FFF2-40B4-BE49-F238E27FC236}">
                <a16:creationId xmlns:a16="http://schemas.microsoft.com/office/drawing/2014/main" id="{57525A5F-CDD4-4EB3-9187-2A0E9EA1504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55560" y="643464"/>
            <a:ext cx="4780243" cy="5566305"/>
          </a:xfrm>
          <a:prstGeom prst="rect">
            <a:avLst/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 useBgFill="1">
        <p:nvSpPr>
          <p:cNvPr id="95" name="Rectangle 31">
            <a:extLst>
              <a:ext uri="{FF2B5EF4-FFF2-40B4-BE49-F238E27FC236}">
                <a16:creationId xmlns:a16="http://schemas.microsoft.com/office/drawing/2014/main" id="{08F5B423-DA6A-4E80-B3CA-549A442C8FB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19117" y="806860"/>
            <a:ext cx="4453128" cy="5239512"/>
          </a:xfrm>
          <a:prstGeom prst="rect">
            <a:avLst/>
          </a:prstGeom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675E02-8090-494F-AEEA-6EB155474E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44988" y="1559768"/>
            <a:ext cx="3601387" cy="313537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2000" b="0" cap="all" spc="-100" dirty="0"/>
              <a:t>He was born in bury, Lancashire in 1788.</a:t>
            </a:r>
          </a:p>
        </p:txBody>
      </p:sp>
      <p:sp>
        <p:nvSpPr>
          <p:cNvPr id="96" name="Rectangle 33">
            <a:extLst>
              <a:ext uri="{FF2B5EF4-FFF2-40B4-BE49-F238E27FC236}">
                <a16:creationId xmlns:a16="http://schemas.microsoft.com/office/drawing/2014/main" id="{738170B5-3ECC-493B-85FA-6905971AD17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81198" y="640856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97" name="Straight Connector 35">
            <a:extLst>
              <a:ext uri="{FF2B5EF4-FFF2-40B4-BE49-F238E27FC236}">
                <a16:creationId xmlns:a16="http://schemas.microsoft.com/office/drawing/2014/main" id="{F8DD37B8-B6EA-49DC-90EF-F4E3594540A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295498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37">
            <a:extLst>
              <a:ext uri="{FF2B5EF4-FFF2-40B4-BE49-F238E27FC236}">
                <a16:creationId xmlns:a16="http://schemas.microsoft.com/office/drawing/2014/main" id="{500F7FF8-41E5-4585-AFDC-54EA8B27575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987138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39">
            <a:extLst>
              <a:ext uri="{FF2B5EF4-FFF2-40B4-BE49-F238E27FC236}">
                <a16:creationId xmlns:a16="http://schemas.microsoft.com/office/drawing/2014/main" id="{BAE2A71D-F8BA-4E4F-88A8-1F5FD5DF13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295498" y="1286150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9F96F97D-A275-4C93-84FC-4970C09DA8F0}"/>
              </a:ext>
            </a:extLst>
          </p:cNvPr>
          <p:cNvSpPr txBox="1"/>
          <p:nvPr/>
        </p:nvSpPr>
        <p:spPr>
          <a:xfrm>
            <a:off x="2788252" y="6009714"/>
            <a:ext cx="255069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en.wikipedia.org/wiki/Lancashire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6823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/>
          <a:stretch>
            <a:fillRect t="-26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904DB13E-F722-4ED6-BB00-556651E9528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1CFC67D0-131C-4064-873F-59771B446FD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CCB1314-41E8-414B-9954-6D611623DA2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C53941D-7A4E-4CA7-840E-D52BA6D74C4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E26428D7-C6F3-473D-A360-A3F5C3E8728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62A952ED-3677-40E9-BC2B-C6900A2DC8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AE9658C0-3DAF-459A-AABB-BFBE8DAD540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3C654A35-C1F2-4731-A8E1-85529EC1931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F7CFB609-BCB5-48F3-A772-96674F30B8D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2B9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52251B70-2108-41BA-AC72-B834434C6EA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866" y="0"/>
            <a:ext cx="6758734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7" descr="Police">
            <a:extLst>
              <a:ext uri="{FF2B5EF4-FFF2-40B4-BE49-F238E27FC236}">
                <a16:creationId xmlns:a16="http://schemas.microsoft.com/office/drawing/2014/main" id="{ABCB1D02-F44F-4F45-AD7A-362F00B814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600500" y="660389"/>
            <a:ext cx="2676017" cy="2676017"/>
          </a:xfrm>
          <a:prstGeom prst="rect">
            <a:avLst/>
          </a:prstGeom>
        </p:spPr>
      </p:pic>
      <p:pic>
        <p:nvPicPr>
          <p:cNvPr id="11" name="Graphic 10" descr="Pilot">
            <a:extLst>
              <a:ext uri="{FF2B5EF4-FFF2-40B4-BE49-F238E27FC236}">
                <a16:creationId xmlns:a16="http://schemas.microsoft.com/office/drawing/2014/main" id="{73ACAFDF-D7B1-4AF1-B5E1-361C2F456C7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437384" y="660388"/>
            <a:ext cx="2676018" cy="2676018"/>
          </a:xfrm>
          <a:prstGeom prst="rect">
            <a:avLst/>
          </a:prstGeom>
        </p:spPr>
      </p:pic>
      <p:pic>
        <p:nvPicPr>
          <p:cNvPr id="5" name="Content Placeholder 4" descr="A group of people standing around each other&#10;&#10;Description automatically generated">
            <a:extLst>
              <a:ext uri="{FF2B5EF4-FFF2-40B4-BE49-F238E27FC236}">
                <a16:creationId xmlns:a16="http://schemas.microsoft.com/office/drawing/2014/main" id="{39F0EDD0-01E6-4855-99CC-717F39B00FE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9"/>
              </a:ext>
            </a:extLst>
          </a:blip>
          <a:srcRect l="4132" r="5819" b="1"/>
          <a:stretch/>
        </p:blipFill>
        <p:spPr>
          <a:xfrm>
            <a:off x="1539337" y="3509434"/>
            <a:ext cx="3645660" cy="2651760"/>
          </a:xfrm>
          <a:prstGeom prst="rect">
            <a:avLst/>
          </a:prstGeom>
        </p:spPr>
      </p:pic>
      <p:sp>
        <p:nvSpPr>
          <p:cNvPr id="41" name="Rectangle 40">
            <a:extLst>
              <a:ext uri="{FF2B5EF4-FFF2-40B4-BE49-F238E27FC236}">
                <a16:creationId xmlns:a16="http://schemas.microsoft.com/office/drawing/2014/main" id="{1D2369D4-64C4-40CA-B2FC-743453FA2BA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91973" y="643464"/>
            <a:ext cx="4143830" cy="5566305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3AD138D-C229-40D8-842E-020743C022C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7364" y="806860"/>
            <a:ext cx="3813048" cy="523951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DF1103-3238-4A33-B02A-9B028D4677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44638" y="1600200"/>
            <a:ext cx="3238501" cy="305484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2600" b="0" cap="all" spc="-100" dirty="0"/>
              <a:t>He started the first police force in Britain in 1829</a:t>
            </a:r>
            <a:br>
              <a:rPr lang="en-US" sz="2600" b="0" cap="all" spc="-100" dirty="0"/>
            </a:br>
            <a:r>
              <a:rPr lang="en-US" sz="2600" b="0" cap="all" spc="-100" dirty="0"/>
              <a:t/>
            </a:r>
            <a:br>
              <a:rPr lang="en-US" sz="2600" b="0" cap="all" spc="-100" dirty="0"/>
            </a:br>
            <a:endParaRPr lang="en-US" sz="2600" b="0" cap="all" spc="-100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2B1BAE5E-7CC8-40AD-9A7E-0469E244073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03768" y="640856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101E6AB6-0657-4BF2-816B-443C9809C45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18068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A493DB97-1EF9-40FC-9DAC-B23D646962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309708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1FD9D93B-46F0-47D0-9A9E-8E60DA3FA89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18068" y="1286150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E736600B-4348-41DC-A7E3-CB9B8FC78E9D}"/>
              </a:ext>
            </a:extLst>
          </p:cNvPr>
          <p:cNvSpPr txBox="1"/>
          <p:nvPr/>
        </p:nvSpPr>
        <p:spPr>
          <a:xfrm>
            <a:off x="2634299" y="5961139"/>
            <a:ext cx="255069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9" tooltip="http://commons.wikimedia.org/wiki/File:Police_in_Glasgow.jpg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10" tooltip="https://creativecommons.org/licenses/by-sa/3.0/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48963D5-F038-4733-91C5-B3D07C60578A}"/>
              </a:ext>
            </a:extLst>
          </p:cNvPr>
          <p:cNvSpPr txBox="1"/>
          <p:nvPr/>
        </p:nvSpPr>
        <p:spPr>
          <a:xfrm>
            <a:off x="8068446" y="4086084"/>
            <a:ext cx="2819392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i="1" cap="all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rPr>
              <a:t>This is why they are known as </a:t>
            </a:r>
            <a:r>
              <a:rPr lang="en-US" cap="all" spc="-100" dirty="0"/>
              <a:t>‘</a:t>
            </a:r>
            <a:r>
              <a:rPr lang="en-US" sz="2600" i="1" cap="all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rPr>
              <a:t>Bobbies</a:t>
            </a:r>
            <a:r>
              <a:rPr lang="en-US" cap="all" spc="-100" dirty="0"/>
              <a:t>’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1059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0120F84-A866-4D9F-8B1C-9120A013D65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52FEFEF-6AC0-46B6-AC09-11FC56196FA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0312" y="226665"/>
            <a:ext cx="11722608" cy="6382512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C15118-5FCE-434F-BB00-C15574994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5512" y="870132"/>
            <a:ext cx="9792208" cy="1527078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Robert Peel bred the first Tamworth pig, by crossing pigs local to Tamworth with pigs from Ireland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115966-99E2-46AC-B06E-DE6DF0863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5512" y="2557849"/>
            <a:ext cx="9792208" cy="3407862"/>
          </a:xfrm>
          <a:blipFill dpi="0" rotWithShape="1">
            <a:blip r:embed="rId2">
              <a:extLs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rcRect/>
            <a:stretch>
              <a:fillRect/>
            </a:stretch>
          </a:blipFill>
        </p:spPr>
        <p:txBody>
          <a:bodyPr>
            <a:norm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5194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AC61A6-D1DD-4DB8-98C5-6E1FC6CA25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 had 5 sons and 2 daughters</a:t>
            </a:r>
          </a:p>
        </p:txBody>
      </p:sp>
      <p:pic>
        <p:nvPicPr>
          <p:cNvPr id="5" name="Content Placeholder 4" descr="School girl">
            <a:extLst>
              <a:ext uri="{FF2B5EF4-FFF2-40B4-BE49-F238E27FC236}">
                <a16:creationId xmlns:a16="http://schemas.microsoft.com/office/drawing/2014/main" id="{39D5BF52-67BC-4059-B3D9-75B034A242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6015038" y="3340892"/>
            <a:ext cx="1371599" cy="1371599"/>
          </a:xfrm>
        </p:spPr>
      </p:pic>
      <p:pic>
        <p:nvPicPr>
          <p:cNvPr id="6" name="Content Placeholder 4" descr="School girl">
            <a:extLst>
              <a:ext uri="{FF2B5EF4-FFF2-40B4-BE49-F238E27FC236}">
                <a16:creationId xmlns:a16="http://schemas.microsoft.com/office/drawing/2014/main" id="{BB16B707-8809-4803-AFF0-F76F350070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6591300" y="3340892"/>
            <a:ext cx="1371599" cy="1371599"/>
          </a:xfrm>
          <a:prstGeom prst="rect">
            <a:avLst/>
          </a:prstGeom>
        </p:spPr>
      </p:pic>
      <p:pic>
        <p:nvPicPr>
          <p:cNvPr id="8" name="Graphic 7" descr="School boy">
            <a:extLst>
              <a:ext uri="{FF2B5EF4-FFF2-40B4-BE49-F238E27FC236}">
                <a16:creationId xmlns:a16="http://schemas.microsoft.com/office/drawing/2014/main" id="{A5B2FA5D-2EC8-4106-892B-BB43E04611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2030411" y="3340892"/>
            <a:ext cx="1371599" cy="1371599"/>
          </a:xfrm>
          <a:prstGeom prst="rect">
            <a:avLst/>
          </a:prstGeom>
        </p:spPr>
      </p:pic>
      <p:pic>
        <p:nvPicPr>
          <p:cNvPr id="9" name="Graphic 8" descr="School boy">
            <a:extLst>
              <a:ext uri="{FF2B5EF4-FFF2-40B4-BE49-F238E27FC236}">
                <a16:creationId xmlns:a16="http://schemas.microsoft.com/office/drawing/2014/main" id="{E038D723-B2A4-4377-A26C-A6697F40DA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2684461" y="3340892"/>
            <a:ext cx="1371599" cy="1371599"/>
          </a:xfrm>
          <a:prstGeom prst="rect">
            <a:avLst/>
          </a:prstGeom>
        </p:spPr>
      </p:pic>
      <p:pic>
        <p:nvPicPr>
          <p:cNvPr id="10" name="Graphic 9" descr="School boy">
            <a:extLst>
              <a:ext uri="{FF2B5EF4-FFF2-40B4-BE49-F238E27FC236}">
                <a16:creationId xmlns:a16="http://schemas.microsoft.com/office/drawing/2014/main" id="{3FC974D4-2B51-4A90-8C8D-E510E08CF2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341686" y="3340892"/>
            <a:ext cx="1371599" cy="1371599"/>
          </a:xfrm>
          <a:prstGeom prst="rect">
            <a:avLst/>
          </a:prstGeom>
        </p:spPr>
      </p:pic>
      <p:pic>
        <p:nvPicPr>
          <p:cNvPr id="11" name="Graphic 10" descr="School boy">
            <a:extLst>
              <a:ext uri="{FF2B5EF4-FFF2-40B4-BE49-F238E27FC236}">
                <a16:creationId xmlns:a16="http://schemas.microsoft.com/office/drawing/2014/main" id="{93AD428B-AFC9-470A-A119-A2C0C11FC0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917948" y="3343273"/>
            <a:ext cx="1371599" cy="1371599"/>
          </a:xfrm>
          <a:prstGeom prst="rect">
            <a:avLst/>
          </a:prstGeom>
        </p:spPr>
      </p:pic>
      <p:pic>
        <p:nvPicPr>
          <p:cNvPr id="12" name="Graphic 11" descr="School boy">
            <a:extLst>
              <a:ext uri="{FF2B5EF4-FFF2-40B4-BE49-F238E27FC236}">
                <a16:creationId xmlns:a16="http://schemas.microsoft.com/office/drawing/2014/main" id="{FD632780-BF84-490C-93C5-C8EE84A86E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389061" y="3340892"/>
            <a:ext cx="1371599" cy="1371599"/>
          </a:xfrm>
          <a:prstGeom prst="rect">
            <a:avLst/>
          </a:prstGeom>
        </p:spPr>
      </p:pic>
      <p:sp>
        <p:nvSpPr>
          <p:cNvPr id="13" name="Speech Bubble: Oval 12">
            <a:extLst>
              <a:ext uri="{FF2B5EF4-FFF2-40B4-BE49-F238E27FC236}">
                <a16:creationId xmlns:a16="http://schemas.microsoft.com/office/drawing/2014/main" id="{85FE4C8B-AD2E-4DD5-A77A-9EAE02674757}"/>
              </a:ext>
            </a:extLst>
          </p:cNvPr>
          <p:cNvSpPr/>
          <p:nvPr/>
        </p:nvSpPr>
        <p:spPr>
          <a:xfrm>
            <a:off x="7083428" y="2514600"/>
            <a:ext cx="2057400" cy="91440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want another sister!</a:t>
            </a:r>
          </a:p>
        </p:txBody>
      </p:sp>
      <p:sp>
        <p:nvSpPr>
          <p:cNvPr id="14" name="Speech Bubble: Oval 13">
            <a:extLst>
              <a:ext uri="{FF2B5EF4-FFF2-40B4-BE49-F238E27FC236}">
                <a16:creationId xmlns:a16="http://schemas.microsoft.com/office/drawing/2014/main" id="{DF868155-0E00-4BDB-993E-4F463765EE05}"/>
              </a:ext>
            </a:extLst>
          </p:cNvPr>
          <p:cNvSpPr/>
          <p:nvPr/>
        </p:nvSpPr>
        <p:spPr>
          <a:xfrm>
            <a:off x="2030411" y="2159000"/>
            <a:ext cx="3259136" cy="91440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That means our dad has 7 children.</a:t>
            </a:r>
          </a:p>
        </p:txBody>
      </p:sp>
    </p:spTree>
    <p:extLst>
      <p:ext uri="{BB962C8B-B14F-4D97-AF65-F5344CB8AC3E}">
        <p14:creationId xmlns:p14="http://schemas.microsoft.com/office/powerpoint/2010/main" val="1259292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ridge over a body of water with a city in the background&#10;&#10;Description automatically generated">
            <a:extLst>
              <a:ext uri="{FF2B5EF4-FFF2-40B4-BE49-F238E27FC236}">
                <a16:creationId xmlns:a16="http://schemas.microsoft.com/office/drawing/2014/main" id="{2FF31012-5E26-49A5-AF84-C08547A485E5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719511" y="680720"/>
            <a:ext cx="10956177" cy="531723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BF2DDB-6FFE-4AEA-B65A-948DC1576E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860044"/>
            <a:ext cx="10058400" cy="3670300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Algerian" panose="04020705040A02060702" pitchFamily="82" charset="0"/>
              </a:rPr>
              <a:t>Robert Peel held a number of government posts (in both England and Ireland) before becoming Home Secretary in 1822.</a:t>
            </a:r>
          </a:p>
          <a:p>
            <a:endParaRPr lang="en-GB" sz="2000" dirty="0">
              <a:latin typeface="Algerian" panose="04020705040A02060702" pitchFamily="8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DEED47-FB97-431E-8265-984927F21333}"/>
              </a:ext>
            </a:extLst>
          </p:cNvPr>
          <p:cNvSpPr txBox="1"/>
          <p:nvPr/>
        </p:nvSpPr>
        <p:spPr>
          <a:xfrm>
            <a:off x="465511" y="6743700"/>
            <a:ext cx="1095617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://commons.wikimedia.org/wiki/File:1_westminster_palace_panorama_2012_dusk.jpg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sa/3.0/"/>
              </a:rPr>
              <a:t>CC BY-SA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28445493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B6EE7E08-B389-43E5-B019-1B0A8ACBBD9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sign on a grassy field&#10;&#10;Description automatically generated">
            <a:extLst>
              <a:ext uri="{FF2B5EF4-FFF2-40B4-BE49-F238E27FC236}">
                <a16:creationId xmlns:a16="http://schemas.microsoft.com/office/drawing/2014/main" id="{E5A6707E-C701-4980-9C10-04ED2C26D9C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t="10314" r="-1" b="911"/>
          <a:stretch/>
        </p:blipFill>
        <p:spPr>
          <a:xfrm>
            <a:off x="20" y="10"/>
            <a:ext cx="6392647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E60D94A5-8A09-4BAB-8F7C-69BC34C54D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21267" y="255102"/>
            <a:ext cx="5342133" cy="6361598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A1AE32B-3A6E-4C5E-8FEB-73861B9A26B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69100" y="393365"/>
            <a:ext cx="5018211" cy="6035547"/>
          </a:xfrm>
          <a:prstGeom prst="rect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297433-BEF2-4E70-A422-3B9964616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55873" y="2191994"/>
            <a:ext cx="4472921" cy="1371600"/>
          </a:xfrm>
        </p:spPr>
        <p:txBody>
          <a:bodyPr>
            <a:normAutofit/>
          </a:bodyPr>
          <a:lstStyle/>
          <a:p>
            <a:r>
              <a:rPr lang="en-GB" sz="4000" dirty="0"/>
              <a:t>He died in 1850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273ED4-D293-47F1-9040-21B38093FA42}"/>
              </a:ext>
            </a:extLst>
          </p:cNvPr>
          <p:cNvSpPr txBox="1"/>
          <p:nvPr/>
        </p:nvSpPr>
        <p:spPr>
          <a:xfrm>
            <a:off x="3841968" y="6657945"/>
            <a:ext cx="2550699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www.geograph.org.uk/photo/770029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874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AnalogousFromDarkSeedLeftStep">
      <a:dk1>
        <a:srgbClr val="000000"/>
      </a:dk1>
      <a:lt1>
        <a:srgbClr val="FFFFFF"/>
      </a:lt1>
      <a:dk2>
        <a:srgbClr val="413024"/>
      </a:dk2>
      <a:lt2>
        <a:srgbClr val="E8E2E8"/>
      </a:lt2>
      <a:accent1>
        <a:srgbClr val="32B93C"/>
      </a:accent1>
      <a:accent2>
        <a:srgbClr val="56B425"/>
      </a:accent2>
      <a:accent3>
        <a:srgbClr val="8FAD2F"/>
      </a:accent3>
      <a:accent4>
        <a:srgbClr val="B89E26"/>
      </a:accent4>
      <a:accent5>
        <a:srgbClr val="D67A3A"/>
      </a:accent5>
      <a:accent6>
        <a:srgbClr val="C4282A"/>
      </a:accent6>
      <a:hlink>
        <a:srgbClr val="A67737"/>
      </a:hlink>
      <a:folHlink>
        <a:srgbClr val="7F7F7F"/>
      </a:folHlink>
    </a:clrScheme>
    <a:fontScheme name="Savon">
      <a:majorFont>
        <a:latin typeface="Georgia Pro Cond Black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 Pro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214</Words>
  <Application>Microsoft Office PowerPoint</Application>
  <PresentationFormat>Widescreen</PresentationFormat>
  <Paragraphs>21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Algerian</vt:lpstr>
      <vt:lpstr>Garamond</vt:lpstr>
      <vt:lpstr>Georgia Pro</vt:lpstr>
      <vt:lpstr>Georgia Pro Cond Black</vt:lpstr>
      <vt:lpstr>SavonVTI</vt:lpstr>
      <vt:lpstr>Robert Peel</vt:lpstr>
      <vt:lpstr>Who was Robert Peel?</vt:lpstr>
      <vt:lpstr>He was born in bury, Lancashire in 1788.</vt:lpstr>
      <vt:lpstr>He started the first police force in Britain in 1829  </vt:lpstr>
      <vt:lpstr>Robert Peel bred the first Tamworth pig, by crossing pigs local to Tamworth with pigs from Ireland</vt:lpstr>
      <vt:lpstr>He had 5 sons and 2 daughters</vt:lpstr>
      <vt:lpstr>PowerPoint Presentation</vt:lpstr>
      <vt:lpstr>He died in 1850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Robert Peel</dc:title>
  <dc:creator>Susannah Arje</dc:creator>
  <cp:lastModifiedBy>Houston</cp:lastModifiedBy>
  <cp:revision>1</cp:revision>
  <dcterms:created xsi:type="dcterms:W3CDTF">2020-03-23T14:24:29Z</dcterms:created>
  <dcterms:modified xsi:type="dcterms:W3CDTF">2020-03-23T16:12:44Z</dcterms:modified>
</cp:coreProperties>
</file>